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66631"/>
    <a:srgbClr val="4B8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88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11A1-6A27-8646-9FFF-33F1FF9CF777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ABBD-D075-774B-A220-93E4AFA2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78192" y="4240223"/>
            <a:ext cx="4548617" cy="1969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391" y="5716410"/>
            <a:ext cx="1522017" cy="468296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4798" y="3141116"/>
            <a:ext cx="9840627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B8D43"/>
                </a:solidFill>
                <a:latin typeface="Arial Rounded MT Bold"/>
                <a:cs typeface="Arial Rounded MT Bold"/>
              </a:rPr>
              <a:t>4</a:t>
            </a:r>
            <a:r>
              <a:rPr lang="en-US" b="1" baseline="30000" dirty="0" smtClean="0">
                <a:solidFill>
                  <a:srgbClr val="4B8D43"/>
                </a:solidFill>
                <a:latin typeface="Arial Rounded MT Bold"/>
                <a:cs typeface="Arial Rounded MT Bold"/>
              </a:rPr>
              <a:t>th</a:t>
            </a:r>
            <a:r>
              <a:rPr lang="en-US" b="1" dirty="0" smtClean="0">
                <a:solidFill>
                  <a:srgbClr val="4B8D43"/>
                </a:solidFill>
                <a:latin typeface="Arial Rounded MT Bold"/>
                <a:cs typeface="Arial Rounded MT Bold"/>
              </a:rPr>
              <a:t> Workshop on Big Data Management in Clouds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in conjunction with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Euro-Par 2015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874" y="4197023"/>
            <a:ext cx="52742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B8D43"/>
                </a:solidFill>
              </a:rPr>
              <a:t>Selected topics: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Cloud storage architectures for Big Data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Data-intensive computing on hybrid infrastructures (Grids/Clouds/P2P)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Data intensive scalable computing on Cloud 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workflows)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Data management in HPC Clouds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Advanced programming models for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IaaS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PaaS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SaaS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Self-* and adaptive mechanisms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Data management across geographically distributed data centers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Event streaming and real-time processing on Clouds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Energy-efficiency for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BigData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in Clouds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2745" y="4386761"/>
            <a:ext cx="3067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66631"/>
                </a:solidFill>
              </a:rPr>
              <a:t>Workshop Chairs: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Alexandru Costan (IRISA / INSA Rennes)</a:t>
            </a:r>
          </a:p>
          <a:p>
            <a:pPr algn="ct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Frédéric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Desprez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(Inria / ENS Lyon)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7719" y="5403025"/>
            <a:ext cx="1970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66631"/>
                </a:solidFill>
              </a:rPr>
              <a:t>Submission Deadline</a:t>
            </a:r>
            <a:r>
              <a:rPr lang="en-US" sz="1600" b="1" dirty="0" smtClean="0">
                <a:solidFill>
                  <a:srgbClr val="366631"/>
                </a:solidFill>
              </a:rPr>
              <a:t>: 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May 22, 2015</a:t>
            </a:r>
          </a:p>
        </p:txBody>
      </p:sp>
      <p:pic>
        <p:nvPicPr>
          <p:cNvPr id="3" name="Picture 2" descr="Screen Shot 2015-03-11 at 15.32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91" y="4701470"/>
            <a:ext cx="1522017" cy="1014940"/>
          </a:xfrm>
          <a:prstGeom prst="rect">
            <a:avLst/>
          </a:prstGeom>
        </p:spPr>
      </p:pic>
      <p:pic>
        <p:nvPicPr>
          <p:cNvPr id="4" name="Picture 3" descr="Screen Shot 2015-03-11 at 15.49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93"/>
            <a:ext cx="9906000" cy="746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391" y="4283081"/>
            <a:ext cx="1522018" cy="418389"/>
          </a:xfrm>
          <a:prstGeom prst="rect">
            <a:avLst/>
          </a:prstGeom>
        </p:spPr>
      </p:pic>
      <p:pic>
        <p:nvPicPr>
          <p:cNvPr id="5" name="Picture 4" descr="front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1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118</Words>
  <Application>Microsoft Macintosh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Costan</dc:creator>
  <cp:lastModifiedBy>Alexandru Costan</cp:lastModifiedBy>
  <cp:revision>31</cp:revision>
  <cp:lastPrinted>2014-03-21T15:38:48Z</cp:lastPrinted>
  <dcterms:created xsi:type="dcterms:W3CDTF">2014-03-21T14:44:31Z</dcterms:created>
  <dcterms:modified xsi:type="dcterms:W3CDTF">2015-05-06T09:35:48Z</dcterms:modified>
</cp:coreProperties>
</file>