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274" r:id="rId3"/>
    <p:sldId id="275" r:id="rId4"/>
    <p:sldId id="281" r:id="rId5"/>
    <p:sldId id="277" r:id="rId6"/>
    <p:sldId id="278" r:id="rId7"/>
    <p:sldId id="290" r:id="rId8"/>
    <p:sldId id="279" r:id="rId9"/>
    <p:sldId id="282" r:id="rId10"/>
    <p:sldId id="267" r:id="rId11"/>
    <p:sldId id="260" r:id="rId12"/>
    <p:sldId id="261" r:id="rId13"/>
    <p:sldId id="301" r:id="rId14"/>
    <p:sldId id="258" r:id="rId15"/>
    <p:sldId id="289" r:id="rId16"/>
    <p:sldId id="291" r:id="rId17"/>
    <p:sldId id="292" r:id="rId18"/>
    <p:sldId id="284" r:id="rId19"/>
    <p:sldId id="305" r:id="rId20"/>
    <p:sldId id="283" r:id="rId21"/>
    <p:sldId id="269" r:id="rId22"/>
    <p:sldId id="295" r:id="rId23"/>
    <p:sldId id="294" r:id="rId24"/>
    <p:sldId id="265" r:id="rId25"/>
    <p:sldId id="296" r:id="rId26"/>
    <p:sldId id="288" r:id="rId27"/>
    <p:sldId id="297" r:id="rId28"/>
    <p:sldId id="259" r:id="rId29"/>
    <p:sldId id="264" r:id="rId30"/>
    <p:sldId id="273" r:id="rId31"/>
    <p:sldId id="298" r:id="rId32"/>
    <p:sldId id="266" r:id="rId33"/>
    <p:sldId id="272" r:id="rId34"/>
    <p:sldId id="299" r:id="rId35"/>
    <p:sldId id="287" r:id="rId36"/>
    <p:sldId id="293" r:id="rId37"/>
    <p:sldId id="306" r:id="rId38"/>
    <p:sldId id="300" r:id="rId39"/>
    <p:sldId id="302" r:id="rId40"/>
    <p:sldId id="286" r:id="rId41"/>
    <p:sldId id="285" r:id="rId42"/>
    <p:sldId id="304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50" d="100"/>
          <a:sy n="50" d="100"/>
        </p:scale>
        <p:origin x="-2748" y="-1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1A095-EFD0-44B4-861E-AC6A92E1A9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4B5DA2-DC2E-43B4-81BD-540591742365}">
      <dgm:prSet phldrT="[Texte]"/>
      <dgm:spPr/>
      <dgm:t>
        <a:bodyPr/>
        <a:lstStyle/>
        <a:p>
          <a:r>
            <a:rPr lang="fr-FR" dirty="0" smtClean="0"/>
            <a:t>Situation normale</a:t>
          </a:r>
          <a:endParaRPr lang="fr-FR" dirty="0"/>
        </a:p>
      </dgm:t>
    </dgm:pt>
    <dgm:pt modelId="{3D1E7502-1330-4837-9FCF-19C644AA0113}" type="parTrans" cxnId="{369A22AE-5A9B-4B73-8B46-4B4B67D07FC1}">
      <dgm:prSet/>
      <dgm:spPr/>
      <dgm:t>
        <a:bodyPr/>
        <a:lstStyle/>
        <a:p>
          <a:endParaRPr lang="fr-FR"/>
        </a:p>
      </dgm:t>
    </dgm:pt>
    <dgm:pt modelId="{79B43C3B-3736-4BE7-9F8E-A7CE32B05D70}" type="sibTrans" cxnId="{369A22AE-5A9B-4B73-8B46-4B4B67D07FC1}">
      <dgm:prSet/>
      <dgm:spPr/>
      <dgm:t>
        <a:bodyPr/>
        <a:lstStyle/>
        <a:p>
          <a:endParaRPr lang="fr-FR"/>
        </a:p>
      </dgm:t>
    </dgm:pt>
    <dgm:pt modelId="{B97EC5CA-8161-4421-98C0-AB341923283B}">
      <dgm:prSet phldrT="[Texte]"/>
      <dgm:spPr/>
      <dgm:t>
        <a:bodyPr/>
        <a:lstStyle/>
        <a:p>
          <a:r>
            <a:rPr lang="fr-FR" dirty="0" smtClean="0"/>
            <a:t>Génération de rapports de fonctionnement</a:t>
          </a:r>
          <a:endParaRPr lang="fr-FR" dirty="0"/>
        </a:p>
      </dgm:t>
    </dgm:pt>
    <dgm:pt modelId="{1F46BEE6-FDFB-4BFB-812D-E88A2EDCCD82}" type="parTrans" cxnId="{551F7469-392A-477E-A36A-F701F57B6040}">
      <dgm:prSet/>
      <dgm:spPr/>
      <dgm:t>
        <a:bodyPr/>
        <a:lstStyle/>
        <a:p>
          <a:endParaRPr lang="fr-FR"/>
        </a:p>
      </dgm:t>
    </dgm:pt>
    <dgm:pt modelId="{61789C87-C816-490D-9009-5FC3425E1E7B}" type="sibTrans" cxnId="{551F7469-392A-477E-A36A-F701F57B6040}">
      <dgm:prSet/>
      <dgm:spPr/>
      <dgm:t>
        <a:bodyPr/>
        <a:lstStyle/>
        <a:p>
          <a:endParaRPr lang="fr-FR"/>
        </a:p>
      </dgm:t>
    </dgm:pt>
    <dgm:pt modelId="{CC3074D5-9057-45FD-B435-C940E0A53E1A}">
      <dgm:prSet phldrT="[Texte]"/>
      <dgm:spPr/>
      <dgm:t>
        <a:bodyPr/>
        <a:lstStyle/>
        <a:p>
          <a:r>
            <a:rPr lang="fr-FR" dirty="0" smtClean="0"/>
            <a:t>Diagnostic bon</a:t>
          </a:r>
          <a:endParaRPr lang="fr-FR" dirty="0"/>
        </a:p>
      </dgm:t>
    </dgm:pt>
    <dgm:pt modelId="{EEE45A91-7E52-463A-AB19-CA468A9F1A79}" type="parTrans" cxnId="{F6D65677-6511-473F-904C-0DCBE18A5BAD}">
      <dgm:prSet/>
      <dgm:spPr/>
      <dgm:t>
        <a:bodyPr/>
        <a:lstStyle/>
        <a:p>
          <a:endParaRPr lang="fr-FR"/>
        </a:p>
      </dgm:t>
    </dgm:pt>
    <dgm:pt modelId="{CB523664-C166-4F0A-AE4E-669689C60AAE}" type="sibTrans" cxnId="{F6D65677-6511-473F-904C-0DCBE18A5BAD}">
      <dgm:prSet/>
      <dgm:spPr/>
      <dgm:t>
        <a:bodyPr/>
        <a:lstStyle/>
        <a:p>
          <a:endParaRPr lang="fr-FR"/>
        </a:p>
      </dgm:t>
    </dgm:pt>
    <dgm:pt modelId="{67EB7655-3444-4D1A-B5EE-45E37F0E255B}" type="pres">
      <dgm:prSet presAssocID="{6601A095-EFD0-44B4-861E-AC6A92E1A9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6541EE-6EC0-4B89-955D-8F7F04C9347F}" type="pres">
      <dgm:prSet presAssocID="{1D4B5DA2-DC2E-43B4-81BD-5405917423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B56F9-8A8C-4D3E-B470-EE9E6E3BC0A0}" type="pres">
      <dgm:prSet presAssocID="{79B43C3B-3736-4BE7-9F8E-A7CE32B05D70}" presName="sibTrans" presStyleLbl="sibTrans2D1" presStyleIdx="0" presStyleCnt="2"/>
      <dgm:spPr/>
      <dgm:t>
        <a:bodyPr/>
        <a:lstStyle/>
        <a:p>
          <a:endParaRPr lang="fr-FR"/>
        </a:p>
      </dgm:t>
    </dgm:pt>
    <dgm:pt modelId="{E40F2315-E359-45DB-880E-F5E1694C2941}" type="pres">
      <dgm:prSet presAssocID="{79B43C3B-3736-4BE7-9F8E-A7CE32B05D70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EBB7EDA-755C-4182-992C-BB63EB2D77B8}" type="pres">
      <dgm:prSet presAssocID="{B97EC5CA-8161-4421-98C0-AB34192328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6227A1-F8B2-4A34-B118-8E4971DBEF8B}" type="pres">
      <dgm:prSet presAssocID="{61789C87-C816-490D-9009-5FC3425E1E7B}" presName="sibTrans" presStyleLbl="sibTrans2D1" presStyleIdx="1" presStyleCnt="2"/>
      <dgm:spPr/>
      <dgm:t>
        <a:bodyPr/>
        <a:lstStyle/>
        <a:p>
          <a:endParaRPr lang="fr-FR"/>
        </a:p>
      </dgm:t>
    </dgm:pt>
    <dgm:pt modelId="{E0E294B3-33A5-46D8-936D-B3EA830CE939}" type="pres">
      <dgm:prSet presAssocID="{61789C87-C816-490D-9009-5FC3425E1E7B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A0D18E64-3B1E-44F4-BA61-06EE83D18A07}" type="pres">
      <dgm:prSet presAssocID="{CC3074D5-9057-45FD-B435-C940E0A53E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C14DB7-D8D3-4FA9-9D78-7900DC9708A1}" type="presOf" srcId="{79B43C3B-3736-4BE7-9F8E-A7CE32B05D70}" destId="{8CBB56F9-8A8C-4D3E-B470-EE9E6E3BC0A0}" srcOrd="0" destOrd="0" presId="urn:microsoft.com/office/officeart/2005/8/layout/process1"/>
    <dgm:cxn modelId="{F29D45C6-A428-45FE-8477-1E007884F267}" type="presOf" srcId="{61789C87-C816-490D-9009-5FC3425E1E7B}" destId="{E0E294B3-33A5-46D8-936D-B3EA830CE939}" srcOrd="1" destOrd="0" presId="urn:microsoft.com/office/officeart/2005/8/layout/process1"/>
    <dgm:cxn modelId="{85B7E1EC-9615-4D11-80B3-57D28E687E5D}" type="presOf" srcId="{1D4B5DA2-DC2E-43B4-81BD-540591742365}" destId="{7A6541EE-6EC0-4B89-955D-8F7F04C9347F}" srcOrd="0" destOrd="0" presId="urn:microsoft.com/office/officeart/2005/8/layout/process1"/>
    <dgm:cxn modelId="{BD459B1E-95C8-4085-A522-4F4D8F5200CB}" type="presOf" srcId="{6601A095-EFD0-44B4-861E-AC6A92E1A971}" destId="{67EB7655-3444-4D1A-B5EE-45E37F0E255B}" srcOrd="0" destOrd="0" presId="urn:microsoft.com/office/officeart/2005/8/layout/process1"/>
    <dgm:cxn modelId="{9B8B6AA7-532A-4BC0-8091-36EB59F91A28}" type="presOf" srcId="{79B43C3B-3736-4BE7-9F8E-A7CE32B05D70}" destId="{E40F2315-E359-45DB-880E-F5E1694C2941}" srcOrd="1" destOrd="0" presId="urn:microsoft.com/office/officeart/2005/8/layout/process1"/>
    <dgm:cxn modelId="{0AFF4D5C-7FC4-4A31-AAE9-B17D80BB3678}" type="presOf" srcId="{CC3074D5-9057-45FD-B435-C940E0A53E1A}" destId="{A0D18E64-3B1E-44F4-BA61-06EE83D18A07}" srcOrd="0" destOrd="0" presId="urn:microsoft.com/office/officeart/2005/8/layout/process1"/>
    <dgm:cxn modelId="{551F7469-392A-477E-A36A-F701F57B6040}" srcId="{6601A095-EFD0-44B4-861E-AC6A92E1A971}" destId="{B97EC5CA-8161-4421-98C0-AB341923283B}" srcOrd="1" destOrd="0" parTransId="{1F46BEE6-FDFB-4BFB-812D-E88A2EDCCD82}" sibTransId="{61789C87-C816-490D-9009-5FC3425E1E7B}"/>
    <dgm:cxn modelId="{B363D236-F37B-4D08-B65B-C18C8535BCA1}" type="presOf" srcId="{61789C87-C816-490D-9009-5FC3425E1E7B}" destId="{326227A1-F8B2-4A34-B118-8E4971DBEF8B}" srcOrd="0" destOrd="0" presId="urn:microsoft.com/office/officeart/2005/8/layout/process1"/>
    <dgm:cxn modelId="{369A22AE-5A9B-4B73-8B46-4B4B67D07FC1}" srcId="{6601A095-EFD0-44B4-861E-AC6A92E1A971}" destId="{1D4B5DA2-DC2E-43B4-81BD-540591742365}" srcOrd="0" destOrd="0" parTransId="{3D1E7502-1330-4837-9FCF-19C644AA0113}" sibTransId="{79B43C3B-3736-4BE7-9F8E-A7CE32B05D70}"/>
    <dgm:cxn modelId="{8201B841-97CA-4D24-AD75-CFF05F135665}" type="presOf" srcId="{B97EC5CA-8161-4421-98C0-AB341923283B}" destId="{BEBB7EDA-755C-4182-992C-BB63EB2D77B8}" srcOrd="0" destOrd="0" presId="urn:microsoft.com/office/officeart/2005/8/layout/process1"/>
    <dgm:cxn modelId="{F6D65677-6511-473F-904C-0DCBE18A5BAD}" srcId="{6601A095-EFD0-44B4-861E-AC6A92E1A971}" destId="{CC3074D5-9057-45FD-B435-C940E0A53E1A}" srcOrd="2" destOrd="0" parTransId="{EEE45A91-7E52-463A-AB19-CA468A9F1A79}" sibTransId="{CB523664-C166-4F0A-AE4E-669689C60AAE}"/>
    <dgm:cxn modelId="{28209C7D-EDD7-4643-82E6-D228641C4062}" type="presParOf" srcId="{67EB7655-3444-4D1A-B5EE-45E37F0E255B}" destId="{7A6541EE-6EC0-4B89-955D-8F7F04C9347F}" srcOrd="0" destOrd="0" presId="urn:microsoft.com/office/officeart/2005/8/layout/process1"/>
    <dgm:cxn modelId="{240D7732-434B-4856-819A-C689911F5823}" type="presParOf" srcId="{67EB7655-3444-4D1A-B5EE-45E37F0E255B}" destId="{8CBB56F9-8A8C-4D3E-B470-EE9E6E3BC0A0}" srcOrd="1" destOrd="0" presId="urn:microsoft.com/office/officeart/2005/8/layout/process1"/>
    <dgm:cxn modelId="{33D14697-1811-4BDD-80FA-CF18DEDDD850}" type="presParOf" srcId="{8CBB56F9-8A8C-4D3E-B470-EE9E6E3BC0A0}" destId="{E40F2315-E359-45DB-880E-F5E1694C2941}" srcOrd="0" destOrd="0" presId="urn:microsoft.com/office/officeart/2005/8/layout/process1"/>
    <dgm:cxn modelId="{8B9BB283-5D9F-436A-B757-EB273222EC09}" type="presParOf" srcId="{67EB7655-3444-4D1A-B5EE-45E37F0E255B}" destId="{BEBB7EDA-755C-4182-992C-BB63EB2D77B8}" srcOrd="2" destOrd="0" presId="urn:microsoft.com/office/officeart/2005/8/layout/process1"/>
    <dgm:cxn modelId="{91F96DD5-48D1-406E-A4AD-9A6F9727671D}" type="presParOf" srcId="{67EB7655-3444-4D1A-B5EE-45E37F0E255B}" destId="{326227A1-F8B2-4A34-B118-8E4971DBEF8B}" srcOrd="3" destOrd="0" presId="urn:microsoft.com/office/officeart/2005/8/layout/process1"/>
    <dgm:cxn modelId="{20A2F392-24A1-4874-9380-D6E367DFC709}" type="presParOf" srcId="{326227A1-F8B2-4A34-B118-8E4971DBEF8B}" destId="{E0E294B3-33A5-46D8-936D-B3EA830CE939}" srcOrd="0" destOrd="0" presId="urn:microsoft.com/office/officeart/2005/8/layout/process1"/>
    <dgm:cxn modelId="{678E8A6A-A0AB-49D6-88F5-3AE69EEF0706}" type="presParOf" srcId="{67EB7655-3444-4D1A-B5EE-45E37F0E255B}" destId="{A0D18E64-3B1E-44F4-BA61-06EE83D18A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AF852-2704-4859-89E3-369794B28A5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0EFAF8-DBDC-45C1-B209-F6134AF3C449}">
      <dgm:prSet phldrT="[Texte]"/>
      <dgm:spPr/>
      <dgm:t>
        <a:bodyPr/>
        <a:lstStyle/>
        <a:p>
          <a:r>
            <a:rPr lang="fr-FR" dirty="0" smtClean="0"/>
            <a:t>Lancement de Internet Explorer</a:t>
          </a:r>
          <a:endParaRPr lang="fr-FR" dirty="0"/>
        </a:p>
      </dgm:t>
    </dgm:pt>
    <dgm:pt modelId="{8EF395D4-C379-4DCA-9599-C5C229FF0AF5}" type="parTrans" cxnId="{7C9B1F34-0534-4494-B56D-9D5701AAEB33}">
      <dgm:prSet/>
      <dgm:spPr/>
      <dgm:t>
        <a:bodyPr/>
        <a:lstStyle/>
        <a:p>
          <a:endParaRPr lang="fr-FR"/>
        </a:p>
      </dgm:t>
    </dgm:pt>
    <dgm:pt modelId="{929EE289-2B26-4817-B64E-ADA64A1F84DB}" type="sibTrans" cxnId="{7C9B1F34-0534-4494-B56D-9D5701AAEB33}">
      <dgm:prSet/>
      <dgm:spPr/>
      <dgm:t>
        <a:bodyPr/>
        <a:lstStyle/>
        <a:p>
          <a:endParaRPr lang="fr-FR"/>
        </a:p>
      </dgm:t>
    </dgm:pt>
    <dgm:pt modelId="{3ACE03F6-C240-44F9-9868-4FDAA4CC3A23}">
      <dgm:prSet phldrT="[Texte]"/>
      <dgm:spPr/>
      <dgm:t>
        <a:bodyPr/>
        <a:lstStyle/>
        <a:p>
          <a:r>
            <a:rPr lang="fr-FR" dirty="0" smtClean="0"/>
            <a:t>Diagnostic d’une situation problématique</a:t>
          </a:r>
          <a:endParaRPr lang="fr-FR" dirty="0"/>
        </a:p>
      </dgm:t>
    </dgm:pt>
    <dgm:pt modelId="{FF2E9EC5-70BA-4D91-8013-0FC008F2E82E}" type="parTrans" cxnId="{6C15FCF3-6DF3-4EDE-BBF0-B08D3048ABC8}">
      <dgm:prSet/>
      <dgm:spPr/>
      <dgm:t>
        <a:bodyPr/>
        <a:lstStyle/>
        <a:p>
          <a:endParaRPr lang="fr-FR"/>
        </a:p>
      </dgm:t>
    </dgm:pt>
    <dgm:pt modelId="{62E4EF3D-EE33-4100-9E77-99E4AD3416CE}" type="sibTrans" cxnId="{6C15FCF3-6DF3-4EDE-BBF0-B08D3048ABC8}">
      <dgm:prSet/>
      <dgm:spPr/>
      <dgm:t>
        <a:bodyPr/>
        <a:lstStyle/>
        <a:p>
          <a:endParaRPr lang="fr-FR"/>
        </a:p>
      </dgm:t>
    </dgm:pt>
    <dgm:pt modelId="{0E483D57-FBAA-42A6-8B9F-58A0A382179F}">
      <dgm:prSet phldrT="[Texte]"/>
      <dgm:spPr/>
      <dgm:t>
        <a:bodyPr/>
        <a:lstStyle/>
        <a:p>
          <a:r>
            <a:rPr lang="fr-FR" dirty="0" smtClean="0"/>
            <a:t>Appel du correctif correspondant</a:t>
          </a:r>
          <a:endParaRPr lang="fr-FR" dirty="0"/>
        </a:p>
      </dgm:t>
    </dgm:pt>
    <dgm:pt modelId="{4FE26E8A-D8FE-4284-9D76-37153A9F47D0}" type="parTrans" cxnId="{A22B94D0-DFA0-45B7-A5D2-C0E1735A334B}">
      <dgm:prSet/>
      <dgm:spPr/>
      <dgm:t>
        <a:bodyPr/>
        <a:lstStyle/>
        <a:p>
          <a:endParaRPr lang="fr-FR"/>
        </a:p>
      </dgm:t>
    </dgm:pt>
    <dgm:pt modelId="{9D1F6881-2A32-4C70-8E4D-918BC7DC36E3}" type="sibTrans" cxnId="{A22B94D0-DFA0-45B7-A5D2-C0E1735A334B}">
      <dgm:prSet/>
      <dgm:spPr/>
      <dgm:t>
        <a:bodyPr/>
        <a:lstStyle/>
        <a:p>
          <a:endParaRPr lang="fr-FR"/>
        </a:p>
      </dgm:t>
    </dgm:pt>
    <dgm:pt modelId="{ADC5ADAC-8C4F-45ED-A85C-77BD8DE8B17E}">
      <dgm:prSet phldrT="[Texte]"/>
      <dgm:spPr/>
      <dgm:t>
        <a:bodyPr/>
        <a:lstStyle/>
        <a:p>
          <a:r>
            <a:rPr lang="fr-FR" dirty="0" smtClean="0"/>
            <a:t>Débranchement du chargeur</a:t>
          </a:r>
          <a:endParaRPr lang="fr-FR" dirty="0"/>
        </a:p>
      </dgm:t>
    </dgm:pt>
    <dgm:pt modelId="{7AD00C75-ADBE-4128-BEA3-ED1CB9D45F6A}" type="parTrans" cxnId="{C907D62D-08C6-40E2-B526-1BD81BC862B1}">
      <dgm:prSet/>
      <dgm:spPr/>
      <dgm:t>
        <a:bodyPr/>
        <a:lstStyle/>
        <a:p>
          <a:endParaRPr lang="fr-FR"/>
        </a:p>
      </dgm:t>
    </dgm:pt>
    <dgm:pt modelId="{35404126-9227-412D-8C8A-5866D773BA7F}" type="sibTrans" cxnId="{C907D62D-08C6-40E2-B526-1BD81BC862B1}">
      <dgm:prSet/>
      <dgm:spPr/>
      <dgm:t>
        <a:bodyPr/>
        <a:lstStyle/>
        <a:p>
          <a:endParaRPr lang="fr-FR"/>
        </a:p>
      </dgm:t>
    </dgm:pt>
    <dgm:pt modelId="{375BC25B-F2FB-4331-B056-FF1BE9CA3E09}" type="pres">
      <dgm:prSet presAssocID="{E39AF852-2704-4859-89E3-369794B28A50}" presName="Name0" presStyleCnt="0">
        <dgm:presLayoutVars>
          <dgm:dir/>
          <dgm:resizeHandles val="exact"/>
        </dgm:presLayoutVars>
      </dgm:prSet>
      <dgm:spPr/>
    </dgm:pt>
    <dgm:pt modelId="{BCD609BD-61DE-46A6-BA65-448B0BA90F59}" type="pres">
      <dgm:prSet presAssocID="{530EFAF8-DBDC-45C1-B209-F6134AF3C4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2CB11F-7F1F-46CF-A550-0640126C77F4}" type="pres">
      <dgm:prSet presAssocID="{929EE289-2B26-4817-B64E-ADA64A1F84DB}" presName="sibTrans" presStyleLbl="sibTrans2D1" presStyleIdx="0" presStyleCnt="3"/>
      <dgm:spPr/>
      <dgm:t>
        <a:bodyPr/>
        <a:lstStyle/>
        <a:p>
          <a:endParaRPr lang="fr-FR"/>
        </a:p>
      </dgm:t>
    </dgm:pt>
    <dgm:pt modelId="{472896B8-A8E1-417A-87E4-E9115E4447E1}" type="pres">
      <dgm:prSet presAssocID="{929EE289-2B26-4817-B64E-ADA64A1F84DB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9191941C-04A7-4107-B9E5-BCD9D03278E6}" type="pres">
      <dgm:prSet presAssocID="{ADC5ADAC-8C4F-45ED-A85C-77BD8DE8B1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9ACDFD-FA9F-4E60-8302-4494156444AA}" type="pres">
      <dgm:prSet presAssocID="{35404126-9227-412D-8C8A-5866D773BA7F}" presName="sibTrans" presStyleLbl="sibTrans2D1" presStyleIdx="1" presStyleCnt="3"/>
      <dgm:spPr/>
      <dgm:t>
        <a:bodyPr/>
        <a:lstStyle/>
        <a:p>
          <a:endParaRPr lang="fr-FR"/>
        </a:p>
      </dgm:t>
    </dgm:pt>
    <dgm:pt modelId="{0F795CC2-BAE7-4DB2-90E5-FAF79AD5781A}" type="pres">
      <dgm:prSet presAssocID="{35404126-9227-412D-8C8A-5866D773BA7F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43515FCE-B095-495E-84F7-401D05346923}" type="pres">
      <dgm:prSet presAssocID="{3ACE03F6-C240-44F9-9868-4FDAA4CC3A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EF86E-F995-4C2F-AF42-6581F6CBC07F}" type="pres">
      <dgm:prSet presAssocID="{62E4EF3D-EE33-4100-9E77-99E4AD3416CE}" presName="sibTrans" presStyleLbl="sibTrans2D1" presStyleIdx="2" presStyleCnt="3"/>
      <dgm:spPr/>
      <dgm:t>
        <a:bodyPr/>
        <a:lstStyle/>
        <a:p>
          <a:endParaRPr lang="fr-FR"/>
        </a:p>
      </dgm:t>
    </dgm:pt>
    <dgm:pt modelId="{01E92623-3818-40F1-B3A3-52191170726D}" type="pres">
      <dgm:prSet presAssocID="{62E4EF3D-EE33-4100-9E77-99E4AD3416CE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7FE01834-219C-4D77-B39F-CA0889BA11E7}" type="pres">
      <dgm:prSet presAssocID="{0E483D57-FBAA-42A6-8B9F-58A0A38217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14E231-A0EB-4E9B-A58F-7DF1A9E25CB5}" type="presOf" srcId="{929EE289-2B26-4817-B64E-ADA64A1F84DB}" destId="{472896B8-A8E1-417A-87E4-E9115E4447E1}" srcOrd="1" destOrd="0" presId="urn:microsoft.com/office/officeart/2005/8/layout/process1"/>
    <dgm:cxn modelId="{24763932-872B-4B6A-9928-3F090BB87ABE}" type="presOf" srcId="{62E4EF3D-EE33-4100-9E77-99E4AD3416CE}" destId="{01E92623-3818-40F1-B3A3-52191170726D}" srcOrd="1" destOrd="0" presId="urn:microsoft.com/office/officeart/2005/8/layout/process1"/>
    <dgm:cxn modelId="{EAD254AA-C448-45B8-A37A-B122C30C5BB4}" type="presOf" srcId="{E39AF852-2704-4859-89E3-369794B28A50}" destId="{375BC25B-F2FB-4331-B056-FF1BE9CA3E09}" srcOrd="0" destOrd="0" presId="urn:microsoft.com/office/officeart/2005/8/layout/process1"/>
    <dgm:cxn modelId="{A22B94D0-DFA0-45B7-A5D2-C0E1735A334B}" srcId="{E39AF852-2704-4859-89E3-369794B28A50}" destId="{0E483D57-FBAA-42A6-8B9F-58A0A382179F}" srcOrd="3" destOrd="0" parTransId="{4FE26E8A-D8FE-4284-9D76-37153A9F47D0}" sibTransId="{9D1F6881-2A32-4C70-8E4D-918BC7DC36E3}"/>
    <dgm:cxn modelId="{EF51BE64-BEB6-4B14-8115-4AB7E3C4B1DA}" type="presOf" srcId="{3ACE03F6-C240-44F9-9868-4FDAA4CC3A23}" destId="{43515FCE-B095-495E-84F7-401D05346923}" srcOrd="0" destOrd="0" presId="urn:microsoft.com/office/officeart/2005/8/layout/process1"/>
    <dgm:cxn modelId="{6C15FCF3-6DF3-4EDE-BBF0-B08D3048ABC8}" srcId="{E39AF852-2704-4859-89E3-369794B28A50}" destId="{3ACE03F6-C240-44F9-9868-4FDAA4CC3A23}" srcOrd="2" destOrd="0" parTransId="{FF2E9EC5-70BA-4D91-8013-0FC008F2E82E}" sibTransId="{62E4EF3D-EE33-4100-9E77-99E4AD3416CE}"/>
    <dgm:cxn modelId="{0EF09440-CA02-4694-A10E-8EFFF7E31E78}" type="presOf" srcId="{ADC5ADAC-8C4F-45ED-A85C-77BD8DE8B17E}" destId="{9191941C-04A7-4107-B9E5-BCD9D03278E6}" srcOrd="0" destOrd="0" presId="urn:microsoft.com/office/officeart/2005/8/layout/process1"/>
    <dgm:cxn modelId="{7C9B1F34-0534-4494-B56D-9D5701AAEB33}" srcId="{E39AF852-2704-4859-89E3-369794B28A50}" destId="{530EFAF8-DBDC-45C1-B209-F6134AF3C449}" srcOrd="0" destOrd="0" parTransId="{8EF395D4-C379-4DCA-9599-C5C229FF0AF5}" sibTransId="{929EE289-2B26-4817-B64E-ADA64A1F84DB}"/>
    <dgm:cxn modelId="{C907D62D-08C6-40E2-B526-1BD81BC862B1}" srcId="{E39AF852-2704-4859-89E3-369794B28A50}" destId="{ADC5ADAC-8C4F-45ED-A85C-77BD8DE8B17E}" srcOrd="1" destOrd="0" parTransId="{7AD00C75-ADBE-4128-BEA3-ED1CB9D45F6A}" sibTransId="{35404126-9227-412D-8C8A-5866D773BA7F}"/>
    <dgm:cxn modelId="{4EE94ABD-316B-4A46-B17A-0759C720C89C}" type="presOf" srcId="{35404126-9227-412D-8C8A-5866D773BA7F}" destId="{0F795CC2-BAE7-4DB2-90E5-FAF79AD5781A}" srcOrd="1" destOrd="0" presId="urn:microsoft.com/office/officeart/2005/8/layout/process1"/>
    <dgm:cxn modelId="{BD19FE2A-CDF7-4EDA-8081-1A4BA555443D}" type="presOf" srcId="{929EE289-2B26-4817-B64E-ADA64A1F84DB}" destId="{332CB11F-7F1F-46CF-A550-0640126C77F4}" srcOrd="0" destOrd="0" presId="urn:microsoft.com/office/officeart/2005/8/layout/process1"/>
    <dgm:cxn modelId="{B9F9B0A3-ED1E-4583-84F2-C1156A6EBE38}" type="presOf" srcId="{530EFAF8-DBDC-45C1-B209-F6134AF3C449}" destId="{BCD609BD-61DE-46A6-BA65-448B0BA90F59}" srcOrd="0" destOrd="0" presId="urn:microsoft.com/office/officeart/2005/8/layout/process1"/>
    <dgm:cxn modelId="{06949523-2F42-49D9-BD3C-2AA4C696AEB5}" type="presOf" srcId="{0E483D57-FBAA-42A6-8B9F-58A0A382179F}" destId="{7FE01834-219C-4D77-B39F-CA0889BA11E7}" srcOrd="0" destOrd="0" presId="urn:microsoft.com/office/officeart/2005/8/layout/process1"/>
    <dgm:cxn modelId="{9E78304A-68A1-414D-A477-2E94AF1E4D72}" type="presOf" srcId="{35404126-9227-412D-8C8A-5866D773BA7F}" destId="{D39ACDFD-FA9F-4E60-8302-4494156444AA}" srcOrd="0" destOrd="0" presId="urn:microsoft.com/office/officeart/2005/8/layout/process1"/>
    <dgm:cxn modelId="{7BD7AC2D-C9E2-4B2B-8A44-D94B31778D71}" type="presOf" srcId="{62E4EF3D-EE33-4100-9E77-99E4AD3416CE}" destId="{C5CEF86E-F995-4C2F-AF42-6581F6CBC07F}" srcOrd="0" destOrd="0" presId="urn:microsoft.com/office/officeart/2005/8/layout/process1"/>
    <dgm:cxn modelId="{DCD6C99C-D50F-408B-9433-CF00B44BBA47}" type="presParOf" srcId="{375BC25B-F2FB-4331-B056-FF1BE9CA3E09}" destId="{BCD609BD-61DE-46A6-BA65-448B0BA90F59}" srcOrd="0" destOrd="0" presId="urn:microsoft.com/office/officeart/2005/8/layout/process1"/>
    <dgm:cxn modelId="{C470CCFC-7A88-4144-B760-8F2CDB6F2DE9}" type="presParOf" srcId="{375BC25B-F2FB-4331-B056-FF1BE9CA3E09}" destId="{332CB11F-7F1F-46CF-A550-0640126C77F4}" srcOrd="1" destOrd="0" presId="urn:microsoft.com/office/officeart/2005/8/layout/process1"/>
    <dgm:cxn modelId="{C3347A19-02A0-4980-9D4B-30DD8A8C06B8}" type="presParOf" srcId="{332CB11F-7F1F-46CF-A550-0640126C77F4}" destId="{472896B8-A8E1-417A-87E4-E9115E4447E1}" srcOrd="0" destOrd="0" presId="urn:microsoft.com/office/officeart/2005/8/layout/process1"/>
    <dgm:cxn modelId="{C86078EF-1A1A-48DF-9E85-6B71A539F079}" type="presParOf" srcId="{375BC25B-F2FB-4331-B056-FF1BE9CA3E09}" destId="{9191941C-04A7-4107-B9E5-BCD9D03278E6}" srcOrd="2" destOrd="0" presId="urn:microsoft.com/office/officeart/2005/8/layout/process1"/>
    <dgm:cxn modelId="{8705E5A4-795D-49BB-8703-A45B8D8C24E7}" type="presParOf" srcId="{375BC25B-F2FB-4331-B056-FF1BE9CA3E09}" destId="{D39ACDFD-FA9F-4E60-8302-4494156444AA}" srcOrd="3" destOrd="0" presId="urn:microsoft.com/office/officeart/2005/8/layout/process1"/>
    <dgm:cxn modelId="{E5121F10-9261-4653-AB92-AAE55903AE21}" type="presParOf" srcId="{D39ACDFD-FA9F-4E60-8302-4494156444AA}" destId="{0F795CC2-BAE7-4DB2-90E5-FAF79AD5781A}" srcOrd="0" destOrd="0" presId="urn:microsoft.com/office/officeart/2005/8/layout/process1"/>
    <dgm:cxn modelId="{1C1F95E5-0F39-431B-BFC5-A82B37960669}" type="presParOf" srcId="{375BC25B-F2FB-4331-B056-FF1BE9CA3E09}" destId="{43515FCE-B095-495E-84F7-401D05346923}" srcOrd="4" destOrd="0" presId="urn:microsoft.com/office/officeart/2005/8/layout/process1"/>
    <dgm:cxn modelId="{4BC8ECE6-E9B0-4FB6-B2F6-164739D3DA5F}" type="presParOf" srcId="{375BC25B-F2FB-4331-B056-FF1BE9CA3E09}" destId="{C5CEF86E-F995-4C2F-AF42-6581F6CBC07F}" srcOrd="5" destOrd="0" presId="urn:microsoft.com/office/officeart/2005/8/layout/process1"/>
    <dgm:cxn modelId="{BE4F67C3-ADD6-4070-A75E-8CF64A198E41}" type="presParOf" srcId="{C5CEF86E-F995-4C2F-AF42-6581F6CBC07F}" destId="{01E92623-3818-40F1-B3A3-52191170726D}" srcOrd="0" destOrd="0" presId="urn:microsoft.com/office/officeart/2005/8/layout/process1"/>
    <dgm:cxn modelId="{8E267C3D-7290-47E0-9894-B41F3476F51F}" type="presParOf" srcId="{375BC25B-F2FB-4331-B056-FF1BE9CA3E09}" destId="{7FE01834-219C-4D77-B39F-CA0889BA11E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A84AC-5AE0-47DA-ACB8-33978FDC5DD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4EE136-3979-4BF0-901F-A0C962FCD5E7}">
      <dgm:prSet phldrT="[Texte]"/>
      <dgm:spPr/>
      <dgm:t>
        <a:bodyPr/>
        <a:lstStyle/>
        <a:p>
          <a:r>
            <a:rPr lang="fr-FR" dirty="0" smtClean="0"/>
            <a:t>Situation problématique</a:t>
          </a:r>
        </a:p>
        <a:p>
          <a:r>
            <a:rPr lang="fr-FR" dirty="0" smtClean="0"/>
            <a:t>(Saturation de la RAM)</a:t>
          </a:r>
        </a:p>
      </dgm:t>
    </dgm:pt>
    <dgm:pt modelId="{EEC30A8F-1ABC-41F0-915A-E8922CF490D9}" type="parTrans" cxnId="{2B2CC2B0-2E1B-47EC-8BD8-554BA20521AD}">
      <dgm:prSet/>
      <dgm:spPr/>
      <dgm:t>
        <a:bodyPr/>
        <a:lstStyle/>
        <a:p>
          <a:endParaRPr lang="fr-FR"/>
        </a:p>
      </dgm:t>
    </dgm:pt>
    <dgm:pt modelId="{10EE0864-797A-4FE9-8F91-274A6E1C71E7}" type="sibTrans" cxnId="{2B2CC2B0-2E1B-47EC-8BD8-554BA20521AD}">
      <dgm:prSet/>
      <dgm:spPr/>
      <dgm:t>
        <a:bodyPr/>
        <a:lstStyle/>
        <a:p>
          <a:endParaRPr lang="fr-FR"/>
        </a:p>
      </dgm:t>
    </dgm:pt>
    <dgm:pt modelId="{C9F0DB58-EF4C-4476-BB4E-2D65A0DF3878}">
      <dgm:prSet phldrT="[Texte]"/>
      <dgm:spPr/>
      <dgm:t>
        <a:bodyPr/>
        <a:lstStyle/>
        <a:p>
          <a:r>
            <a:rPr lang="fr-FR" dirty="0" smtClean="0"/>
            <a:t>Plantage d’une application</a:t>
          </a:r>
          <a:endParaRPr lang="fr-FR" dirty="0"/>
        </a:p>
      </dgm:t>
    </dgm:pt>
    <dgm:pt modelId="{464B8324-457F-4AE2-8C08-1926A1FB9FB2}" type="parTrans" cxnId="{0D85AEB0-A856-4BDC-ABB3-14669115B614}">
      <dgm:prSet/>
      <dgm:spPr/>
      <dgm:t>
        <a:bodyPr/>
        <a:lstStyle/>
        <a:p>
          <a:endParaRPr lang="fr-FR"/>
        </a:p>
      </dgm:t>
    </dgm:pt>
    <dgm:pt modelId="{A7C62612-9060-4708-8C40-8092D8E18536}" type="sibTrans" cxnId="{0D85AEB0-A856-4BDC-ABB3-14669115B614}">
      <dgm:prSet/>
      <dgm:spPr/>
      <dgm:t>
        <a:bodyPr/>
        <a:lstStyle/>
        <a:p>
          <a:endParaRPr lang="fr-FR"/>
        </a:p>
      </dgm:t>
    </dgm:pt>
    <dgm:pt modelId="{7394743C-7421-4D27-85C3-2104560F2694}">
      <dgm:prSet phldrT="[Texte]"/>
      <dgm:spPr/>
      <dgm:t>
        <a:bodyPr/>
        <a:lstStyle/>
        <a:p>
          <a:r>
            <a:rPr lang="fr-FR" dirty="0" smtClean="0"/>
            <a:t>Envoi des rapports</a:t>
          </a:r>
          <a:endParaRPr lang="fr-FR" dirty="0"/>
        </a:p>
      </dgm:t>
    </dgm:pt>
    <dgm:pt modelId="{A9ADB8AC-F701-4F1B-B6AB-04D2799BD0D7}" type="parTrans" cxnId="{9E18D028-B01C-4FAF-8C22-0CCCA862D30C}">
      <dgm:prSet/>
      <dgm:spPr/>
      <dgm:t>
        <a:bodyPr/>
        <a:lstStyle/>
        <a:p>
          <a:endParaRPr lang="fr-FR"/>
        </a:p>
      </dgm:t>
    </dgm:pt>
    <dgm:pt modelId="{15BA7857-5C09-4235-BFED-0E8D615DD3DA}" type="sibTrans" cxnId="{9E18D028-B01C-4FAF-8C22-0CCCA862D30C}">
      <dgm:prSet/>
      <dgm:spPr/>
      <dgm:t>
        <a:bodyPr/>
        <a:lstStyle/>
        <a:p>
          <a:endParaRPr lang="fr-FR"/>
        </a:p>
      </dgm:t>
    </dgm:pt>
    <dgm:pt modelId="{3A0815F0-F711-46A4-80AB-191EC400AFA5}">
      <dgm:prSet phldrT="[Texte]"/>
      <dgm:spPr/>
      <dgm:t>
        <a:bodyPr/>
        <a:lstStyle/>
        <a:p>
          <a:r>
            <a:rPr lang="fr-FR" dirty="0" smtClean="0"/>
            <a:t>Analyse des rapports par l’apprentissage</a:t>
          </a:r>
          <a:endParaRPr lang="fr-FR" dirty="0"/>
        </a:p>
      </dgm:t>
    </dgm:pt>
    <dgm:pt modelId="{38D030E3-BCC6-43D2-9B77-8237F48AEF3A}" type="parTrans" cxnId="{430DFCEF-6C73-4E1A-80D2-2C12014842DD}">
      <dgm:prSet/>
      <dgm:spPr/>
      <dgm:t>
        <a:bodyPr/>
        <a:lstStyle/>
        <a:p>
          <a:endParaRPr lang="fr-FR"/>
        </a:p>
      </dgm:t>
    </dgm:pt>
    <dgm:pt modelId="{881EFDD5-0A1F-4F95-85A7-B275CC57093E}" type="sibTrans" cxnId="{430DFCEF-6C73-4E1A-80D2-2C12014842DD}">
      <dgm:prSet/>
      <dgm:spPr/>
      <dgm:t>
        <a:bodyPr/>
        <a:lstStyle/>
        <a:p>
          <a:endParaRPr lang="fr-FR"/>
        </a:p>
      </dgm:t>
    </dgm:pt>
    <dgm:pt modelId="{E67E58DF-77B0-4DE0-9C5F-CE58CC4DCEE4}">
      <dgm:prSet phldrT="[Texte]"/>
      <dgm:spPr/>
      <dgm:t>
        <a:bodyPr/>
        <a:lstStyle/>
        <a:p>
          <a:r>
            <a:rPr lang="fr-FR" dirty="0" smtClean="0"/>
            <a:t>Validation et ajout d’un correctif</a:t>
          </a:r>
          <a:endParaRPr lang="fr-FR" dirty="0"/>
        </a:p>
      </dgm:t>
    </dgm:pt>
    <dgm:pt modelId="{E60875CA-8F9F-4C8D-A3C2-6C66A1F5E442}" type="parTrans" cxnId="{7370289A-28C8-4F88-A378-F707A4C680AC}">
      <dgm:prSet/>
      <dgm:spPr/>
      <dgm:t>
        <a:bodyPr/>
        <a:lstStyle/>
        <a:p>
          <a:endParaRPr lang="fr-FR"/>
        </a:p>
      </dgm:t>
    </dgm:pt>
    <dgm:pt modelId="{98BF8771-7E1D-455F-9334-F827DBBF5704}" type="sibTrans" cxnId="{7370289A-28C8-4F88-A378-F707A4C680AC}">
      <dgm:prSet/>
      <dgm:spPr/>
      <dgm:t>
        <a:bodyPr/>
        <a:lstStyle/>
        <a:p>
          <a:endParaRPr lang="fr-FR"/>
        </a:p>
      </dgm:t>
    </dgm:pt>
    <dgm:pt modelId="{F653F5FF-900D-48AC-87BC-7F9286E708EE}">
      <dgm:prSet phldrT="[Texte]"/>
      <dgm:spPr/>
      <dgm:t>
        <a:bodyPr/>
        <a:lstStyle/>
        <a:p>
          <a:r>
            <a:rPr lang="fr-FR" dirty="0" smtClean="0"/>
            <a:t>Génération de nouvelles règles</a:t>
          </a:r>
          <a:endParaRPr lang="fr-FR" dirty="0"/>
        </a:p>
      </dgm:t>
    </dgm:pt>
    <dgm:pt modelId="{19403554-7F3B-414D-8806-7AC0F5021666}" type="parTrans" cxnId="{A33A1224-5F5E-42AD-8E6A-9AF336006978}">
      <dgm:prSet/>
      <dgm:spPr/>
      <dgm:t>
        <a:bodyPr/>
        <a:lstStyle/>
        <a:p>
          <a:endParaRPr lang="fr-FR"/>
        </a:p>
      </dgm:t>
    </dgm:pt>
    <dgm:pt modelId="{CC2A8FAF-7B94-4810-9113-16A16D6B2050}" type="sibTrans" cxnId="{A33A1224-5F5E-42AD-8E6A-9AF336006978}">
      <dgm:prSet/>
      <dgm:spPr/>
      <dgm:t>
        <a:bodyPr/>
        <a:lstStyle/>
        <a:p>
          <a:endParaRPr lang="fr-FR"/>
        </a:p>
      </dgm:t>
    </dgm:pt>
    <dgm:pt modelId="{08BC66ED-3FD8-4428-8588-C863E1D07935}">
      <dgm:prSet phldrT="[Texte]"/>
      <dgm:spPr/>
      <dgm:t>
        <a:bodyPr/>
        <a:lstStyle/>
        <a:p>
          <a:r>
            <a:rPr lang="fr-FR" dirty="0" smtClean="0"/>
            <a:t>Mise a jour du système expert</a:t>
          </a:r>
        </a:p>
        <a:p>
          <a:r>
            <a:rPr lang="fr-FR" dirty="0" smtClean="0"/>
            <a:t>sur le mobile</a:t>
          </a:r>
          <a:endParaRPr lang="fr-FR" dirty="0"/>
        </a:p>
      </dgm:t>
    </dgm:pt>
    <dgm:pt modelId="{8B4EAA5E-2E9F-4ADD-A10C-3D5654A4CBB9}" type="parTrans" cxnId="{0BC0687B-9CD0-493D-BF48-CE23AFE3E521}">
      <dgm:prSet/>
      <dgm:spPr/>
      <dgm:t>
        <a:bodyPr/>
        <a:lstStyle/>
        <a:p>
          <a:endParaRPr lang="fr-FR"/>
        </a:p>
      </dgm:t>
    </dgm:pt>
    <dgm:pt modelId="{37C4FB01-4C7F-4192-AC34-1EDB46E0D8D0}" type="sibTrans" cxnId="{0BC0687B-9CD0-493D-BF48-CE23AFE3E521}">
      <dgm:prSet/>
      <dgm:spPr/>
      <dgm:t>
        <a:bodyPr/>
        <a:lstStyle/>
        <a:p>
          <a:endParaRPr lang="fr-FR"/>
        </a:p>
      </dgm:t>
    </dgm:pt>
    <dgm:pt modelId="{CC18E427-8FB4-4608-8D88-27444CAFD551}">
      <dgm:prSet phldrT="[Texte]"/>
      <dgm:spPr/>
      <dgm:t>
        <a:bodyPr/>
        <a:lstStyle/>
        <a:p>
          <a:r>
            <a:rPr lang="fr-FR" dirty="0" smtClean="0"/>
            <a:t>Situation problématique (Saturation de la RAM)</a:t>
          </a:r>
          <a:endParaRPr lang="fr-FR" dirty="0"/>
        </a:p>
      </dgm:t>
    </dgm:pt>
    <dgm:pt modelId="{C03918DB-AA24-43D9-B01D-A9034A9FA460}" type="parTrans" cxnId="{D2C319CE-B4A8-45DA-9E80-5F8282A0E527}">
      <dgm:prSet/>
      <dgm:spPr/>
      <dgm:t>
        <a:bodyPr/>
        <a:lstStyle/>
        <a:p>
          <a:endParaRPr lang="fr-FR"/>
        </a:p>
      </dgm:t>
    </dgm:pt>
    <dgm:pt modelId="{F70CFC4C-05E1-4BB3-A522-24AE1A980106}" type="sibTrans" cxnId="{D2C319CE-B4A8-45DA-9E80-5F8282A0E527}">
      <dgm:prSet/>
      <dgm:spPr/>
      <dgm:t>
        <a:bodyPr/>
        <a:lstStyle/>
        <a:p>
          <a:endParaRPr lang="fr-FR"/>
        </a:p>
      </dgm:t>
    </dgm:pt>
    <dgm:pt modelId="{C3A4C7E2-B521-4A2E-AB8F-006671F3EBC4}">
      <dgm:prSet phldrT="[Texte]"/>
      <dgm:spPr/>
      <dgm:t>
        <a:bodyPr/>
        <a:lstStyle/>
        <a:p>
          <a:r>
            <a:rPr lang="fr-FR" dirty="0" smtClean="0"/>
            <a:t>Détection du problème</a:t>
          </a:r>
          <a:endParaRPr lang="fr-FR" dirty="0"/>
        </a:p>
      </dgm:t>
    </dgm:pt>
    <dgm:pt modelId="{B91DC135-BE39-485A-AC2D-967128C1DE26}" type="parTrans" cxnId="{2CD61E11-609C-42B4-B494-B40E15F5E28E}">
      <dgm:prSet/>
      <dgm:spPr/>
      <dgm:t>
        <a:bodyPr/>
        <a:lstStyle/>
        <a:p>
          <a:endParaRPr lang="fr-FR"/>
        </a:p>
      </dgm:t>
    </dgm:pt>
    <dgm:pt modelId="{A5BC84EB-81D6-4427-B2C6-EE6D7C2AF76C}" type="sibTrans" cxnId="{2CD61E11-609C-42B4-B494-B40E15F5E28E}">
      <dgm:prSet/>
      <dgm:spPr/>
      <dgm:t>
        <a:bodyPr/>
        <a:lstStyle/>
        <a:p>
          <a:endParaRPr lang="fr-FR"/>
        </a:p>
      </dgm:t>
    </dgm:pt>
    <dgm:pt modelId="{33CDCC31-4C7E-4063-AE7C-DACF4277274E}">
      <dgm:prSet phldrT="[Texte]"/>
      <dgm:spPr/>
      <dgm:t>
        <a:bodyPr/>
        <a:lstStyle/>
        <a:p>
          <a:r>
            <a:rPr lang="fr-FR" dirty="0" smtClean="0"/>
            <a:t>Application du correctif approprié</a:t>
          </a:r>
          <a:endParaRPr lang="fr-FR" dirty="0"/>
        </a:p>
      </dgm:t>
    </dgm:pt>
    <dgm:pt modelId="{5C1DB2C8-A2CC-4648-BD1F-71B3FDDF1139}" type="parTrans" cxnId="{FC73AA79-3EED-4F60-A952-643D4D5D951D}">
      <dgm:prSet/>
      <dgm:spPr/>
      <dgm:t>
        <a:bodyPr/>
        <a:lstStyle/>
        <a:p>
          <a:endParaRPr lang="fr-FR"/>
        </a:p>
      </dgm:t>
    </dgm:pt>
    <dgm:pt modelId="{53352419-53B0-4C2B-8FB1-A19BC87A0695}" type="sibTrans" cxnId="{FC73AA79-3EED-4F60-A952-643D4D5D951D}">
      <dgm:prSet/>
      <dgm:spPr/>
      <dgm:t>
        <a:bodyPr/>
        <a:lstStyle/>
        <a:p>
          <a:endParaRPr lang="fr-FR"/>
        </a:p>
      </dgm:t>
    </dgm:pt>
    <dgm:pt modelId="{5AC7F1AF-E0F9-439A-9CBE-B8A7E55C0697}">
      <dgm:prSet phldrT="[Texte]"/>
      <dgm:spPr/>
      <dgm:t>
        <a:bodyPr/>
        <a:lstStyle/>
        <a:p>
          <a:r>
            <a:rPr lang="fr-FR" dirty="0" smtClean="0"/>
            <a:t>Non-détection du problème</a:t>
          </a:r>
          <a:endParaRPr lang="fr-FR" dirty="0"/>
        </a:p>
      </dgm:t>
    </dgm:pt>
    <dgm:pt modelId="{E1632879-7326-4B95-BC47-E16D2F18C249}" type="parTrans" cxnId="{D15365A7-5508-40A1-9108-656715A01176}">
      <dgm:prSet/>
      <dgm:spPr/>
      <dgm:t>
        <a:bodyPr/>
        <a:lstStyle/>
        <a:p>
          <a:endParaRPr lang="fr-FR"/>
        </a:p>
      </dgm:t>
    </dgm:pt>
    <dgm:pt modelId="{B188ED5D-D265-4105-9EF1-3D4467D9E7B3}" type="sibTrans" cxnId="{D15365A7-5508-40A1-9108-656715A01176}">
      <dgm:prSet/>
      <dgm:spPr/>
      <dgm:t>
        <a:bodyPr/>
        <a:lstStyle/>
        <a:p>
          <a:endParaRPr lang="fr-FR"/>
        </a:p>
      </dgm:t>
    </dgm:pt>
    <dgm:pt modelId="{1BD4B294-E279-4FBB-82D5-061CB7CD140B}">
      <dgm:prSet phldrT="[Texte]"/>
      <dgm:spPr/>
      <dgm:t>
        <a:bodyPr/>
        <a:lstStyle/>
        <a:p>
          <a:r>
            <a:rPr lang="fr-FR" dirty="0" smtClean="0"/>
            <a:t>Création du rapport de bug</a:t>
          </a:r>
          <a:endParaRPr lang="fr-FR" dirty="0"/>
        </a:p>
      </dgm:t>
    </dgm:pt>
    <dgm:pt modelId="{51E3DB27-D637-4422-85B9-778B43552856}" type="parTrans" cxnId="{E2F93A66-29FA-4001-95AE-8A1A5521EF69}">
      <dgm:prSet/>
      <dgm:spPr/>
      <dgm:t>
        <a:bodyPr/>
        <a:lstStyle/>
        <a:p>
          <a:endParaRPr lang="fr-FR"/>
        </a:p>
      </dgm:t>
    </dgm:pt>
    <dgm:pt modelId="{ACA80E5F-2CBC-40FA-AA6A-411FF8E731F1}" type="sibTrans" cxnId="{E2F93A66-29FA-4001-95AE-8A1A5521EF69}">
      <dgm:prSet/>
      <dgm:spPr/>
      <dgm:t>
        <a:bodyPr/>
        <a:lstStyle/>
        <a:p>
          <a:endParaRPr lang="fr-FR"/>
        </a:p>
      </dgm:t>
    </dgm:pt>
    <dgm:pt modelId="{E12542C4-64C8-47BD-8F10-FF093CE85C80}" type="pres">
      <dgm:prSet presAssocID="{3A8A84AC-5AE0-47DA-ACB8-33978FDC5D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49F387-3688-4B13-8A1F-B9723AF8AF8B}" type="pres">
      <dgm:prSet presAssocID="{884EE136-3979-4BF0-901F-A0C962FCD5E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EE2C86-701B-4217-8CB9-A8AC01BFDAB3}" type="pres">
      <dgm:prSet presAssocID="{10EE0864-797A-4FE9-8F91-274A6E1C71E7}" presName="sibTrans" presStyleLbl="sibTrans2D1" presStyleIdx="0" presStyleCnt="11"/>
      <dgm:spPr/>
      <dgm:t>
        <a:bodyPr/>
        <a:lstStyle/>
        <a:p>
          <a:endParaRPr lang="fr-FR"/>
        </a:p>
      </dgm:t>
    </dgm:pt>
    <dgm:pt modelId="{E5DCD307-24C4-4F08-973F-05295F0F58E7}" type="pres">
      <dgm:prSet presAssocID="{10EE0864-797A-4FE9-8F91-274A6E1C71E7}" presName="connectorText" presStyleLbl="sibTrans2D1" presStyleIdx="0" presStyleCnt="11"/>
      <dgm:spPr/>
      <dgm:t>
        <a:bodyPr/>
        <a:lstStyle/>
        <a:p>
          <a:endParaRPr lang="fr-FR"/>
        </a:p>
      </dgm:t>
    </dgm:pt>
    <dgm:pt modelId="{1ACD2445-16F1-4A6B-A499-77EBA23121B2}" type="pres">
      <dgm:prSet presAssocID="{5AC7F1AF-E0F9-439A-9CBE-B8A7E55C069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7CDF9-0EC5-49D3-B317-779F742B36C5}" type="pres">
      <dgm:prSet presAssocID="{B188ED5D-D265-4105-9EF1-3D4467D9E7B3}" presName="sibTrans" presStyleLbl="sibTrans2D1" presStyleIdx="1" presStyleCnt="11"/>
      <dgm:spPr/>
      <dgm:t>
        <a:bodyPr/>
        <a:lstStyle/>
        <a:p>
          <a:endParaRPr lang="fr-FR"/>
        </a:p>
      </dgm:t>
    </dgm:pt>
    <dgm:pt modelId="{91B3EAD6-C09D-48F8-BD01-0CD2668EAC84}" type="pres">
      <dgm:prSet presAssocID="{B188ED5D-D265-4105-9EF1-3D4467D9E7B3}" presName="connectorText" presStyleLbl="sibTrans2D1" presStyleIdx="1" presStyleCnt="11"/>
      <dgm:spPr/>
      <dgm:t>
        <a:bodyPr/>
        <a:lstStyle/>
        <a:p>
          <a:endParaRPr lang="fr-FR"/>
        </a:p>
      </dgm:t>
    </dgm:pt>
    <dgm:pt modelId="{F3AD725C-566C-4EF1-A0F3-7BB22EB8A5D2}" type="pres">
      <dgm:prSet presAssocID="{C9F0DB58-EF4C-4476-BB4E-2D65A0DF387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E47F4D-9582-45CE-B899-D51078D791DE}" type="pres">
      <dgm:prSet presAssocID="{A7C62612-9060-4708-8C40-8092D8E18536}" presName="sibTrans" presStyleLbl="sibTrans2D1" presStyleIdx="2" presStyleCnt="11"/>
      <dgm:spPr/>
      <dgm:t>
        <a:bodyPr/>
        <a:lstStyle/>
        <a:p>
          <a:endParaRPr lang="fr-FR"/>
        </a:p>
      </dgm:t>
    </dgm:pt>
    <dgm:pt modelId="{50E3CF62-720B-4B4A-80CD-AF7A8027E144}" type="pres">
      <dgm:prSet presAssocID="{A7C62612-9060-4708-8C40-8092D8E18536}" presName="connectorText" presStyleLbl="sibTrans2D1" presStyleIdx="2" presStyleCnt="11"/>
      <dgm:spPr/>
      <dgm:t>
        <a:bodyPr/>
        <a:lstStyle/>
        <a:p>
          <a:endParaRPr lang="fr-FR"/>
        </a:p>
      </dgm:t>
    </dgm:pt>
    <dgm:pt modelId="{B2CFDB3D-65D5-462F-A75C-D2D994AE1941}" type="pres">
      <dgm:prSet presAssocID="{1BD4B294-E279-4FBB-82D5-061CB7CD140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CCF202-3D44-4EBA-B062-8058940A72A6}" type="pres">
      <dgm:prSet presAssocID="{ACA80E5F-2CBC-40FA-AA6A-411FF8E731F1}" presName="sibTrans" presStyleLbl="sibTrans2D1" presStyleIdx="3" presStyleCnt="11"/>
      <dgm:spPr/>
      <dgm:t>
        <a:bodyPr/>
        <a:lstStyle/>
        <a:p>
          <a:endParaRPr lang="fr-FR"/>
        </a:p>
      </dgm:t>
    </dgm:pt>
    <dgm:pt modelId="{758B9AA1-DB59-4062-91A1-899470DFB49C}" type="pres">
      <dgm:prSet presAssocID="{ACA80E5F-2CBC-40FA-AA6A-411FF8E731F1}" presName="connectorText" presStyleLbl="sibTrans2D1" presStyleIdx="3" presStyleCnt="11"/>
      <dgm:spPr/>
      <dgm:t>
        <a:bodyPr/>
        <a:lstStyle/>
        <a:p>
          <a:endParaRPr lang="fr-FR"/>
        </a:p>
      </dgm:t>
    </dgm:pt>
    <dgm:pt modelId="{838B6E3A-F2BD-4D0F-AD36-EBC456BB0DA5}" type="pres">
      <dgm:prSet presAssocID="{7394743C-7421-4D27-85C3-2104560F269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6BA55-C15D-4CC5-AE9A-71CA9E95F4D4}" type="pres">
      <dgm:prSet presAssocID="{15BA7857-5C09-4235-BFED-0E8D615DD3DA}" presName="sibTrans" presStyleLbl="sibTrans2D1" presStyleIdx="4" presStyleCnt="11"/>
      <dgm:spPr/>
      <dgm:t>
        <a:bodyPr/>
        <a:lstStyle/>
        <a:p>
          <a:endParaRPr lang="fr-FR"/>
        </a:p>
      </dgm:t>
    </dgm:pt>
    <dgm:pt modelId="{0736548D-67B8-4574-9D3B-34DB811CF0A3}" type="pres">
      <dgm:prSet presAssocID="{15BA7857-5C09-4235-BFED-0E8D615DD3DA}" presName="connectorText" presStyleLbl="sibTrans2D1" presStyleIdx="4" presStyleCnt="11"/>
      <dgm:spPr/>
      <dgm:t>
        <a:bodyPr/>
        <a:lstStyle/>
        <a:p>
          <a:endParaRPr lang="fr-FR"/>
        </a:p>
      </dgm:t>
    </dgm:pt>
    <dgm:pt modelId="{797F4AED-1349-4198-91D7-D02EA56B0949}" type="pres">
      <dgm:prSet presAssocID="{3A0815F0-F711-46A4-80AB-191EC400AFA5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84D80-9097-4FBB-B17D-5EA661E24D38}" type="pres">
      <dgm:prSet presAssocID="{881EFDD5-0A1F-4F95-85A7-B275CC57093E}" presName="sibTrans" presStyleLbl="sibTrans2D1" presStyleIdx="5" presStyleCnt="11"/>
      <dgm:spPr/>
      <dgm:t>
        <a:bodyPr/>
        <a:lstStyle/>
        <a:p>
          <a:endParaRPr lang="fr-FR"/>
        </a:p>
      </dgm:t>
    </dgm:pt>
    <dgm:pt modelId="{5A7207B4-AB46-4B9E-984E-497C3CC6F1A4}" type="pres">
      <dgm:prSet presAssocID="{881EFDD5-0A1F-4F95-85A7-B275CC57093E}" presName="connectorText" presStyleLbl="sibTrans2D1" presStyleIdx="5" presStyleCnt="11"/>
      <dgm:spPr/>
      <dgm:t>
        <a:bodyPr/>
        <a:lstStyle/>
        <a:p>
          <a:endParaRPr lang="fr-FR"/>
        </a:p>
      </dgm:t>
    </dgm:pt>
    <dgm:pt modelId="{EE91EB08-46DC-4996-BF38-57CA989AEC59}" type="pres">
      <dgm:prSet presAssocID="{F653F5FF-900D-48AC-87BC-7F9286E708E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FFB9A8-B0F1-4F02-A4BE-783CBC92831F}" type="pres">
      <dgm:prSet presAssocID="{CC2A8FAF-7B94-4810-9113-16A16D6B2050}" presName="sibTrans" presStyleLbl="sibTrans2D1" presStyleIdx="6" presStyleCnt="11"/>
      <dgm:spPr/>
      <dgm:t>
        <a:bodyPr/>
        <a:lstStyle/>
        <a:p>
          <a:endParaRPr lang="fr-FR"/>
        </a:p>
      </dgm:t>
    </dgm:pt>
    <dgm:pt modelId="{0BD435C4-9161-4B1F-AA63-48D3DB7342D8}" type="pres">
      <dgm:prSet presAssocID="{CC2A8FAF-7B94-4810-9113-16A16D6B2050}" presName="connectorText" presStyleLbl="sibTrans2D1" presStyleIdx="6" presStyleCnt="11"/>
      <dgm:spPr/>
      <dgm:t>
        <a:bodyPr/>
        <a:lstStyle/>
        <a:p>
          <a:endParaRPr lang="fr-FR"/>
        </a:p>
      </dgm:t>
    </dgm:pt>
    <dgm:pt modelId="{CDC3129B-AF8F-461B-A2A5-8E3086A9F232}" type="pres">
      <dgm:prSet presAssocID="{E67E58DF-77B0-4DE0-9C5F-CE58CC4DCEE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113F6-4509-4C02-8683-E8D909B92075}" type="pres">
      <dgm:prSet presAssocID="{98BF8771-7E1D-455F-9334-F827DBBF5704}" presName="sibTrans" presStyleLbl="sibTrans2D1" presStyleIdx="7" presStyleCnt="11"/>
      <dgm:spPr/>
      <dgm:t>
        <a:bodyPr/>
        <a:lstStyle/>
        <a:p>
          <a:endParaRPr lang="fr-FR"/>
        </a:p>
      </dgm:t>
    </dgm:pt>
    <dgm:pt modelId="{65A7EEC1-08C4-4728-8285-C10740BE3950}" type="pres">
      <dgm:prSet presAssocID="{98BF8771-7E1D-455F-9334-F827DBBF5704}" presName="connectorText" presStyleLbl="sibTrans2D1" presStyleIdx="7" presStyleCnt="11"/>
      <dgm:spPr/>
      <dgm:t>
        <a:bodyPr/>
        <a:lstStyle/>
        <a:p>
          <a:endParaRPr lang="fr-FR"/>
        </a:p>
      </dgm:t>
    </dgm:pt>
    <dgm:pt modelId="{0FAC4E6D-9F95-44A8-A7E5-33F60386E374}" type="pres">
      <dgm:prSet presAssocID="{08BC66ED-3FD8-4428-8588-C863E1D0793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D3062C-3905-4F62-AFFB-DDA6D4127C14}" type="pres">
      <dgm:prSet presAssocID="{37C4FB01-4C7F-4192-AC34-1EDB46E0D8D0}" presName="sibTrans" presStyleLbl="sibTrans2D1" presStyleIdx="8" presStyleCnt="11"/>
      <dgm:spPr/>
      <dgm:t>
        <a:bodyPr/>
        <a:lstStyle/>
        <a:p>
          <a:endParaRPr lang="fr-FR"/>
        </a:p>
      </dgm:t>
    </dgm:pt>
    <dgm:pt modelId="{DF46A126-FD96-4D7B-865F-AE93E996A31E}" type="pres">
      <dgm:prSet presAssocID="{37C4FB01-4C7F-4192-AC34-1EDB46E0D8D0}" presName="connectorText" presStyleLbl="sibTrans2D1" presStyleIdx="8" presStyleCnt="11"/>
      <dgm:spPr/>
      <dgm:t>
        <a:bodyPr/>
        <a:lstStyle/>
        <a:p>
          <a:endParaRPr lang="fr-FR"/>
        </a:p>
      </dgm:t>
    </dgm:pt>
    <dgm:pt modelId="{B8C6B215-CD73-4515-99CD-8D255D1259D5}" type="pres">
      <dgm:prSet presAssocID="{CC18E427-8FB4-4608-8D88-27444CAFD55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6226D4-A2B7-403D-A185-5EC392DE91DF}" type="pres">
      <dgm:prSet presAssocID="{F70CFC4C-05E1-4BB3-A522-24AE1A980106}" presName="sibTrans" presStyleLbl="sibTrans2D1" presStyleIdx="9" presStyleCnt="11"/>
      <dgm:spPr/>
      <dgm:t>
        <a:bodyPr/>
        <a:lstStyle/>
        <a:p>
          <a:endParaRPr lang="fr-FR"/>
        </a:p>
      </dgm:t>
    </dgm:pt>
    <dgm:pt modelId="{5E14FF63-AECB-4C8F-A30C-2108CD528DF7}" type="pres">
      <dgm:prSet presAssocID="{F70CFC4C-05E1-4BB3-A522-24AE1A980106}" presName="connectorText" presStyleLbl="sibTrans2D1" presStyleIdx="9" presStyleCnt="11"/>
      <dgm:spPr/>
      <dgm:t>
        <a:bodyPr/>
        <a:lstStyle/>
        <a:p>
          <a:endParaRPr lang="fr-FR"/>
        </a:p>
      </dgm:t>
    </dgm:pt>
    <dgm:pt modelId="{82D87F3D-7AF9-4448-A55F-EAE2FB6484A4}" type="pres">
      <dgm:prSet presAssocID="{C3A4C7E2-B521-4A2E-AB8F-006671F3EBC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77CD96-701B-4B16-8AB4-271CEA697927}" type="pres">
      <dgm:prSet presAssocID="{A5BC84EB-81D6-4427-B2C6-EE6D7C2AF76C}" presName="sibTrans" presStyleLbl="sibTrans2D1" presStyleIdx="10" presStyleCnt="11"/>
      <dgm:spPr/>
      <dgm:t>
        <a:bodyPr/>
        <a:lstStyle/>
        <a:p>
          <a:endParaRPr lang="fr-FR"/>
        </a:p>
      </dgm:t>
    </dgm:pt>
    <dgm:pt modelId="{F7C42A15-15EC-4F2B-9DAD-C24B3BF39B5E}" type="pres">
      <dgm:prSet presAssocID="{A5BC84EB-81D6-4427-B2C6-EE6D7C2AF76C}" presName="connectorText" presStyleLbl="sibTrans2D1" presStyleIdx="10" presStyleCnt="11"/>
      <dgm:spPr/>
      <dgm:t>
        <a:bodyPr/>
        <a:lstStyle/>
        <a:p>
          <a:endParaRPr lang="fr-FR"/>
        </a:p>
      </dgm:t>
    </dgm:pt>
    <dgm:pt modelId="{AFA49B62-F8D6-4B4B-8FC0-F4592B7FFE34}" type="pres">
      <dgm:prSet presAssocID="{33CDCC31-4C7E-4063-AE7C-DACF4277274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E8C8F5-7BF7-41E4-968A-220A9CA87F32}" type="presOf" srcId="{E67E58DF-77B0-4DE0-9C5F-CE58CC4DCEE4}" destId="{CDC3129B-AF8F-461B-A2A5-8E3086A9F232}" srcOrd="0" destOrd="0" presId="urn:microsoft.com/office/officeart/2005/8/layout/process5"/>
    <dgm:cxn modelId="{E2F93A66-29FA-4001-95AE-8A1A5521EF69}" srcId="{3A8A84AC-5AE0-47DA-ACB8-33978FDC5DD2}" destId="{1BD4B294-E279-4FBB-82D5-061CB7CD140B}" srcOrd="3" destOrd="0" parTransId="{51E3DB27-D637-4422-85B9-778B43552856}" sibTransId="{ACA80E5F-2CBC-40FA-AA6A-411FF8E731F1}"/>
    <dgm:cxn modelId="{58B70D16-08AB-4E33-965A-07FE5EBB5849}" type="presOf" srcId="{A5BC84EB-81D6-4427-B2C6-EE6D7C2AF76C}" destId="{3B77CD96-701B-4B16-8AB4-271CEA697927}" srcOrd="0" destOrd="0" presId="urn:microsoft.com/office/officeart/2005/8/layout/process5"/>
    <dgm:cxn modelId="{41744194-2E2F-4397-9BF1-9530241B2077}" type="presOf" srcId="{15BA7857-5C09-4235-BFED-0E8D615DD3DA}" destId="{5F16BA55-C15D-4CC5-AE9A-71CA9E95F4D4}" srcOrd="0" destOrd="0" presId="urn:microsoft.com/office/officeart/2005/8/layout/process5"/>
    <dgm:cxn modelId="{8DAC0E40-E8AF-4AF3-9E4F-DC07DB61FBA8}" type="presOf" srcId="{ACA80E5F-2CBC-40FA-AA6A-411FF8E731F1}" destId="{758B9AA1-DB59-4062-91A1-899470DFB49C}" srcOrd="1" destOrd="0" presId="urn:microsoft.com/office/officeart/2005/8/layout/process5"/>
    <dgm:cxn modelId="{430DFCEF-6C73-4E1A-80D2-2C12014842DD}" srcId="{3A8A84AC-5AE0-47DA-ACB8-33978FDC5DD2}" destId="{3A0815F0-F711-46A4-80AB-191EC400AFA5}" srcOrd="5" destOrd="0" parTransId="{38D030E3-BCC6-43D2-9B77-8237F48AEF3A}" sibTransId="{881EFDD5-0A1F-4F95-85A7-B275CC57093E}"/>
    <dgm:cxn modelId="{1BA16DF2-D4EC-4043-A17B-F3DFBC0AB5CE}" type="presOf" srcId="{884EE136-3979-4BF0-901F-A0C962FCD5E7}" destId="{0149F387-3688-4B13-8A1F-B9723AF8AF8B}" srcOrd="0" destOrd="0" presId="urn:microsoft.com/office/officeart/2005/8/layout/process5"/>
    <dgm:cxn modelId="{9E18D028-B01C-4FAF-8C22-0CCCA862D30C}" srcId="{3A8A84AC-5AE0-47DA-ACB8-33978FDC5DD2}" destId="{7394743C-7421-4D27-85C3-2104560F2694}" srcOrd="4" destOrd="0" parTransId="{A9ADB8AC-F701-4F1B-B6AB-04D2799BD0D7}" sibTransId="{15BA7857-5C09-4235-BFED-0E8D615DD3DA}"/>
    <dgm:cxn modelId="{A2E6DE2A-1D7A-4BF8-8C87-F9813D87C9B2}" type="presOf" srcId="{08BC66ED-3FD8-4428-8588-C863E1D07935}" destId="{0FAC4E6D-9F95-44A8-A7E5-33F60386E374}" srcOrd="0" destOrd="0" presId="urn:microsoft.com/office/officeart/2005/8/layout/process5"/>
    <dgm:cxn modelId="{1E3BD135-2F58-45C5-BCFB-9C7CC96AF0D4}" type="presOf" srcId="{37C4FB01-4C7F-4192-AC34-1EDB46E0D8D0}" destId="{DF46A126-FD96-4D7B-865F-AE93E996A31E}" srcOrd="1" destOrd="0" presId="urn:microsoft.com/office/officeart/2005/8/layout/process5"/>
    <dgm:cxn modelId="{87F8E456-A566-43D1-AF46-AA71F26E2F01}" type="presOf" srcId="{A5BC84EB-81D6-4427-B2C6-EE6D7C2AF76C}" destId="{F7C42A15-15EC-4F2B-9DAD-C24B3BF39B5E}" srcOrd="1" destOrd="0" presId="urn:microsoft.com/office/officeart/2005/8/layout/process5"/>
    <dgm:cxn modelId="{FC73AA79-3EED-4F60-A952-643D4D5D951D}" srcId="{3A8A84AC-5AE0-47DA-ACB8-33978FDC5DD2}" destId="{33CDCC31-4C7E-4063-AE7C-DACF4277274E}" srcOrd="11" destOrd="0" parTransId="{5C1DB2C8-A2CC-4648-BD1F-71B3FDDF1139}" sibTransId="{53352419-53B0-4C2B-8FB1-A19BC87A0695}"/>
    <dgm:cxn modelId="{3DC05E5A-4DD8-4B2B-ADCE-7CDE3A36E924}" type="presOf" srcId="{F70CFC4C-05E1-4BB3-A522-24AE1A980106}" destId="{5E14FF63-AECB-4C8F-A30C-2108CD528DF7}" srcOrd="1" destOrd="0" presId="urn:microsoft.com/office/officeart/2005/8/layout/process5"/>
    <dgm:cxn modelId="{9276A5B5-727C-40D8-8B6C-6AE6C8480DCC}" type="presOf" srcId="{C3A4C7E2-B521-4A2E-AB8F-006671F3EBC4}" destId="{82D87F3D-7AF9-4448-A55F-EAE2FB6484A4}" srcOrd="0" destOrd="0" presId="urn:microsoft.com/office/officeart/2005/8/layout/process5"/>
    <dgm:cxn modelId="{2B2CC2B0-2E1B-47EC-8BD8-554BA20521AD}" srcId="{3A8A84AC-5AE0-47DA-ACB8-33978FDC5DD2}" destId="{884EE136-3979-4BF0-901F-A0C962FCD5E7}" srcOrd="0" destOrd="0" parTransId="{EEC30A8F-1ABC-41F0-915A-E8922CF490D9}" sibTransId="{10EE0864-797A-4FE9-8F91-274A6E1C71E7}"/>
    <dgm:cxn modelId="{0F569EEE-E900-46A8-ABD8-74F67561D267}" type="presOf" srcId="{B188ED5D-D265-4105-9EF1-3D4467D9E7B3}" destId="{91B3EAD6-C09D-48F8-BD01-0CD2668EAC84}" srcOrd="1" destOrd="0" presId="urn:microsoft.com/office/officeart/2005/8/layout/process5"/>
    <dgm:cxn modelId="{445109F4-4490-45E7-9397-46163CE1D98E}" type="presOf" srcId="{A7C62612-9060-4708-8C40-8092D8E18536}" destId="{6BE47F4D-9582-45CE-B899-D51078D791DE}" srcOrd="0" destOrd="0" presId="urn:microsoft.com/office/officeart/2005/8/layout/process5"/>
    <dgm:cxn modelId="{E4E0BAC3-479B-4A7F-B292-5B2C2344D9A9}" type="presOf" srcId="{ACA80E5F-2CBC-40FA-AA6A-411FF8E731F1}" destId="{99CCF202-3D44-4EBA-B062-8058940A72A6}" srcOrd="0" destOrd="0" presId="urn:microsoft.com/office/officeart/2005/8/layout/process5"/>
    <dgm:cxn modelId="{0A6D2511-D781-48D7-B680-DB83A32CCC94}" type="presOf" srcId="{1BD4B294-E279-4FBB-82D5-061CB7CD140B}" destId="{B2CFDB3D-65D5-462F-A75C-D2D994AE1941}" srcOrd="0" destOrd="0" presId="urn:microsoft.com/office/officeart/2005/8/layout/process5"/>
    <dgm:cxn modelId="{F4333D9A-1504-463B-8837-8A34B40D41D1}" type="presOf" srcId="{3A8A84AC-5AE0-47DA-ACB8-33978FDC5DD2}" destId="{E12542C4-64C8-47BD-8F10-FF093CE85C80}" srcOrd="0" destOrd="0" presId="urn:microsoft.com/office/officeart/2005/8/layout/process5"/>
    <dgm:cxn modelId="{25F1F317-E9BA-4AD8-B676-89EDC727F8C2}" type="presOf" srcId="{CC2A8FAF-7B94-4810-9113-16A16D6B2050}" destId="{C9FFB9A8-B0F1-4F02-A4BE-783CBC92831F}" srcOrd="0" destOrd="0" presId="urn:microsoft.com/office/officeart/2005/8/layout/process5"/>
    <dgm:cxn modelId="{D2C319CE-B4A8-45DA-9E80-5F8282A0E527}" srcId="{3A8A84AC-5AE0-47DA-ACB8-33978FDC5DD2}" destId="{CC18E427-8FB4-4608-8D88-27444CAFD551}" srcOrd="9" destOrd="0" parTransId="{C03918DB-AA24-43D9-B01D-A9034A9FA460}" sibTransId="{F70CFC4C-05E1-4BB3-A522-24AE1A980106}"/>
    <dgm:cxn modelId="{F65FB572-5B5A-4066-AEE8-A9353E5032D7}" type="presOf" srcId="{A7C62612-9060-4708-8C40-8092D8E18536}" destId="{50E3CF62-720B-4B4A-80CD-AF7A8027E144}" srcOrd="1" destOrd="0" presId="urn:microsoft.com/office/officeart/2005/8/layout/process5"/>
    <dgm:cxn modelId="{0D85AEB0-A856-4BDC-ABB3-14669115B614}" srcId="{3A8A84AC-5AE0-47DA-ACB8-33978FDC5DD2}" destId="{C9F0DB58-EF4C-4476-BB4E-2D65A0DF3878}" srcOrd="2" destOrd="0" parTransId="{464B8324-457F-4AE2-8C08-1926A1FB9FB2}" sibTransId="{A7C62612-9060-4708-8C40-8092D8E18536}"/>
    <dgm:cxn modelId="{2CD61E11-609C-42B4-B494-B40E15F5E28E}" srcId="{3A8A84AC-5AE0-47DA-ACB8-33978FDC5DD2}" destId="{C3A4C7E2-B521-4A2E-AB8F-006671F3EBC4}" srcOrd="10" destOrd="0" parTransId="{B91DC135-BE39-485A-AC2D-967128C1DE26}" sibTransId="{A5BC84EB-81D6-4427-B2C6-EE6D7C2AF76C}"/>
    <dgm:cxn modelId="{9D13774C-4D66-4DFB-9EA9-4F61405C8E67}" type="presOf" srcId="{F70CFC4C-05E1-4BB3-A522-24AE1A980106}" destId="{A36226D4-A2B7-403D-A185-5EC392DE91DF}" srcOrd="0" destOrd="0" presId="urn:microsoft.com/office/officeart/2005/8/layout/process5"/>
    <dgm:cxn modelId="{3789C7C2-7350-453B-A2B9-F8222267C73A}" type="presOf" srcId="{7394743C-7421-4D27-85C3-2104560F2694}" destId="{838B6E3A-F2BD-4D0F-AD36-EBC456BB0DA5}" srcOrd="0" destOrd="0" presId="urn:microsoft.com/office/officeart/2005/8/layout/process5"/>
    <dgm:cxn modelId="{8B22BFEB-555D-49D5-AF29-BE53028C0585}" type="presOf" srcId="{10EE0864-797A-4FE9-8F91-274A6E1C71E7}" destId="{E5DCD307-24C4-4F08-973F-05295F0F58E7}" srcOrd="1" destOrd="0" presId="urn:microsoft.com/office/officeart/2005/8/layout/process5"/>
    <dgm:cxn modelId="{8DF896B5-87A5-45E1-81EF-606E1E8B170F}" type="presOf" srcId="{10EE0864-797A-4FE9-8F91-274A6E1C71E7}" destId="{0BEE2C86-701B-4217-8CB9-A8AC01BFDAB3}" srcOrd="0" destOrd="0" presId="urn:microsoft.com/office/officeart/2005/8/layout/process5"/>
    <dgm:cxn modelId="{D15365A7-5508-40A1-9108-656715A01176}" srcId="{3A8A84AC-5AE0-47DA-ACB8-33978FDC5DD2}" destId="{5AC7F1AF-E0F9-439A-9CBE-B8A7E55C0697}" srcOrd="1" destOrd="0" parTransId="{E1632879-7326-4B95-BC47-E16D2F18C249}" sibTransId="{B188ED5D-D265-4105-9EF1-3D4467D9E7B3}"/>
    <dgm:cxn modelId="{D174C563-4072-49AB-820F-11A9A21DF8DC}" type="presOf" srcId="{98BF8771-7E1D-455F-9334-F827DBBF5704}" destId="{65A7EEC1-08C4-4728-8285-C10740BE3950}" srcOrd="1" destOrd="0" presId="urn:microsoft.com/office/officeart/2005/8/layout/process5"/>
    <dgm:cxn modelId="{2CE58E47-4E42-405E-BFBB-A56382F97C36}" type="presOf" srcId="{33CDCC31-4C7E-4063-AE7C-DACF4277274E}" destId="{AFA49B62-F8D6-4B4B-8FC0-F4592B7FFE34}" srcOrd="0" destOrd="0" presId="urn:microsoft.com/office/officeart/2005/8/layout/process5"/>
    <dgm:cxn modelId="{AE02DD18-F181-4B22-BC09-DC606727C42B}" type="presOf" srcId="{98BF8771-7E1D-455F-9334-F827DBBF5704}" destId="{110113F6-4509-4C02-8683-E8D909B92075}" srcOrd="0" destOrd="0" presId="urn:microsoft.com/office/officeart/2005/8/layout/process5"/>
    <dgm:cxn modelId="{844E3F2F-9AB5-4F4C-AE28-9A7E216DE045}" type="presOf" srcId="{C9F0DB58-EF4C-4476-BB4E-2D65A0DF3878}" destId="{F3AD725C-566C-4EF1-A0F3-7BB22EB8A5D2}" srcOrd="0" destOrd="0" presId="urn:microsoft.com/office/officeart/2005/8/layout/process5"/>
    <dgm:cxn modelId="{B0C89561-F533-4A77-AA86-C1E565057748}" type="presOf" srcId="{881EFDD5-0A1F-4F95-85A7-B275CC57093E}" destId="{5A7207B4-AB46-4B9E-984E-497C3CC6F1A4}" srcOrd="1" destOrd="0" presId="urn:microsoft.com/office/officeart/2005/8/layout/process5"/>
    <dgm:cxn modelId="{982264B8-0F25-4398-A478-B5E5A486B13B}" type="presOf" srcId="{15BA7857-5C09-4235-BFED-0E8D615DD3DA}" destId="{0736548D-67B8-4574-9D3B-34DB811CF0A3}" srcOrd="1" destOrd="0" presId="urn:microsoft.com/office/officeart/2005/8/layout/process5"/>
    <dgm:cxn modelId="{98FC9395-26D6-459B-95A8-0C53588678A6}" type="presOf" srcId="{37C4FB01-4C7F-4192-AC34-1EDB46E0D8D0}" destId="{DDD3062C-3905-4F62-AFFB-DDA6D4127C14}" srcOrd="0" destOrd="0" presId="urn:microsoft.com/office/officeart/2005/8/layout/process5"/>
    <dgm:cxn modelId="{73CE5E66-DB5F-4849-B8DD-C3FA9D78EEE6}" type="presOf" srcId="{3A0815F0-F711-46A4-80AB-191EC400AFA5}" destId="{797F4AED-1349-4198-91D7-D02EA56B0949}" srcOrd="0" destOrd="0" presId="urn:microsoft.com/office/officeart/2005/8/layout/process5"/>
    <dgm:cxn modelId="{EF710BFE-AE0D-49A7-88B7-AE2190AB7792}" type="presOf" srcId="{5AC7F1AF-E0F9-439A-9CBE-B8A7E55C0697}" destId="{1ACD2445-16F1-4A6B-A499-77EBA23121B2}" srcOrd="0" destOrd="0" presId="urn:microsoft.com/office/officeart/2005/8/layout/process5"/>
    <dgm:cxn modelId="{B7E02D48-59DE-4CFE-A189-44510C9B5736}" type="presOf" srcId="{B188ED5D-D265-4105-9EF1-3D4467D9E7B3}" destId="{0277CDF9-0EC5-49D3-B317-779F742B36C5}" srcOrd="0" destOrd="0" presId="urn:microsoft.com/office/officeart/2005/8/layout/process5"/>
    <dgm:cxn modelId="{2556D78D-73C9-4707-94C2-0419AE5EA0A7}" type="presOf" srcId="{CC18E427-8FB4-4608-8D88-27444CAFD551}" destId="{B8C6B215-CD73-4515-99CD-8D255D1259D5}" srcOrd="0" destOrd="0" presId="urn:microsoft.com/office/officeart/2005/8/layout/process5"/>
    <dgm:cxn modelId="{A33A1224-5F5E-42AD-8E6A-9AF336006978}" srcId="{3A8A84AC-5AE0-47DA-ACB8-33978FDC5DD2}" destId="{F653F5FF-900D-48AC-87BC-7F9286E708EE}" srcOrd="6" destOrd="0" parTransId="{19403554-7F3B-414D-8806-7AC0F5021666}" sibTransId="{CC2A8FAF-7B94-4810-9113-16A16D6B2050}"/>
    <dgm:cxn modelId="{09DB35F1-EE80-4FFE-BC49-589575650FCE}" type="presOf" srcId="{CC2A8FAF-7B94-4810-9113-16A16D6B2050}" destId="{0BD435C4-9161-4B1F-AA63-48D3DB7342D8}" srcOrd="1" destOrd="0" presId="urn:microsoft.com/office/officeart/2005/8/layout/process5"/>
    <dgm:cxn modelId="{25D3EA52-1879-4B8A-9665-4C7A364509DB}" type="presOf" srcId="{881EFDD5-0A1F-4F95-85A7-B275CC57093E}" destId="{1C984D80-9097-4FBB-B17D-5EA661E24D38}" srcOrd="0" destOrd="0" presId="urn:microsoft.com/office/officeart/2005/8/layout/process5"/>
    <dgm:cxn modelId="{6ECA16A7-4FF5-4149-A6ED-549C41773DF3}" type="presOf" srcId="{F653F5FF-900D-48AC-87BC-7F9286E708EE}" destId="{EE91EB08-46DC-4996-BF38-57CA989AEC59}" srcOrd="0" destOrd="0" presId="urn:microsoft.com/office/officeart/2005/8/layout/process5"/>
    <dgm:cxn modelId="{0BC0687B-9CD0-493D-BF48-CE23AFE3E521}" srcId="{3A8A84AC-5AE0-47DA-ACB8-33978FDC5DD2}" destId="{08BC66ED-3FD8-4428-8588-C863E1D07935}" srcOrd="8" destOrd="0" parTransId="{8B4EAA5E-2E9F-4ADD-A10C-3D5654A4CBB9}" sibTransId="{37C4FB01-4C7F-4192-AC34-1EDB46E0D8D0}"/>
    <dgm:cxn modelId="{7370289A-28C8-4F88-A378-F707A4C680AC}" srcId="{3A8A84AC-5AE0-47DA-ACB8-33978FDC5DD2}" destId="{E67E58DF-77B0-4DE0-9C5F-CE58CC4DCEE4}" srcOrd="7" destOrd="0" parTransId="{E60875CA-8F9F-4C8D-A3C2-6C66A1F5E442}" sibTransId="{98BF8771-7E1D-455F-9334-F827DBBF5704}"/>
    <dgm:cxn modelId="{FB4D972F-330A-4277-AE04-A8E5BB8EC9CC}" type="presParOf" srcId="{E12542C4-64C8-47BD-8F10-FF093CE85C80}" destId="{0149F387-3688-4B13-8A1F-B9723AF8AF8B}" srcOrd="0" destOrd="0" presId="urn:microsoft.com/office/officeart/2005/8/layout/process5"/>
    <dgm:cxn modelId="{BB39BE41-3D73-4CBE-98C1-0531A1FA950E}" type="presParOf" srcId="{E12542C4-64C8-47BD-8F10-FF093CE85C80}" destId="{0BEE2C86-701B-4217-8CB9-A8AC01BFDAB3}" srcOrd="1" destOrd="0" presId="urn:microsoft.com/office/officeart/2005/8/layout/process5"/>
    <dgm:cxn modelId="{C98B15E3-2784-4540-9E10-9C5DCFBFD768}" type="presParOf" srcId="{0BEE2C86-701B-4217-8CB9-A8AC01BFDAB3}" destId="{E5DCD307-24C4-4F08-973F-05295F0F58E7}" srcOrd="0" destOrd="0" presId="urn:microsoft.com/office/officeart/2005/8/layout/process5"/>
    <dgm:cxn modelId="{68837C22-53BE-4F4F-ACA8-A13FC19E7479}" type="presParOf" srcId="{E12542C4-64C8-47BD-8F10-FF093CE85C80}" destId="{1ACD2445-16F1-4A6B-A499-77EBA23121B2}" srcOrd="2" destOrd="0" presId="urn:microsoft.com/office/officeart/2005/8/layout/process5"/>
    <dgm:cxn modelId="{9780F184-E074-4D3F-88CE-B5D59361D67B}" type="presParOf" srcId="{E12542C4-64C8-47BD-8F10-FF093CE85C80}" destId="{0277CDF9-0EC5-49D3-B317-779F742B36C5}" srcOrd="3" destOrd="0" presId="urn:microsoft.com/office/officeart/2005/8/layout/process5"/>
    <dgm:cxn modelId="{CE5241BF-4C66-4E84-8C3D-940B4D7C8EE4}" type="presParOf" srcId="{0277CDF9-0EC5-49D3-B317-779F742B36C5}" destId="{91B3EAD6-C09D-48F8-BD01-0CD2668EAC84}" srcOrd="0" destOrd="0" presId="urn:microsoft.com/office/officeart/2005/8/layout/process5"/>
    <dgm:cxn modelId="{18F3CAB0-6B10-4944-8AFF-638CF63B34E7}" type="presParOf" srcId="{E12542C4-64C8-47BD-8F10-FF093CE85C80}" destId="{F3AD725C-566C-4EF1-A0F3-7BB22EB8A5D2}" srcOrd="4" destOrd="0" presId="urn:microsoft.com/office/officeart/2005/8/layout/process5"/>
    <dgm:cxn modelId="{82C9A403-1BF0-430B-AE34-DC614503E91E}" type="presParOf" srcId="{E12542C4-64C8-47BD-8F10-FF093CE85C80}" destId="{6BE47F4D-9582-45CE-B899-D51078D791DE}" srcOrd="5" destOrd="0" presId="urn:microsoft.com/office/officeart/2005/8/layout/process5"/>
    <dgm:cxn modelId="{34CE3029-BA4D-4ACF-851F-94E01656015F}" type="presParOf" srcId="{6BE47F4D-9582-45CE-B899-D51078D791DE}" destId="{50E3CF62-720B-4B4A-80CD-AF7A8027E144}" srcOrd="0" destOrd="0" presId="urn:microsoft.com/office/officeart/2005/8/layout/process5"/>
    <dgm:cxn modelId="{74F25072-A247-46EF-98DE-BE56EBAF6472}" type="presParOf" srcId="{E12542C4-64C8-47BD-8F10-FF093CE85C80}" destId="{B2CFDB3D-65D5-462F-A75C-D2D994AE1941}" srcOrd="6" destOrd="0" presId="urn:microsoft.com/office/officeart/2005/8/layout/process5"/>
    <dgm:cxn modelId="{C100E2CC-F7BD-4D80-AFA5-8A6935BCE2AF}" type="presParOf" srcId="{E12542C4-64C8-47BD-8F10-FF093CE85C80}" destId="{99CCF202-3D44-4EBA-B062-8058940A72A6}" srcOrd="7" destOrd="0" presId="urn:microsoft.com/office/officeart/2005/8/layout/process5"/>
    <dgm:cxn modelId="{4674E16D-1E1E-4ABD-85C8-8AC4693C70C2}" type="presParOf" srcId="{99CCF202-3D44-4EBA-B062-8058940A72A6}" destId="{758B9AA1-DB59-4062-91A1-899470DFB49C}" srcOrd="0" destOrd="0" presId="urn:microsoft.com/office/officeart/2005/8/layout/process5"/>
    <dgm:cxn modelId="{FBA28CAD-D6B8-4467-9FCB-B089DFE17B0D}" type="presParOf" srcId="{E12542C4-64C8-47BD-8F10-FF093CE85C80}" destId="{838B6E3A-F2BD-4D0F-AD36-EBC456BB0DA5}" srcOrd="8" destOrd="0" presId="urn:microsoft.com/office/officeart/2005/8/layout/process5"/>
    <dgm:cxn modelId="{F7FDFF07-C322-41C4-81F4-1F82D9A65EE7}" type="presParOf" srcId="{E12542C4-64C8-47BD-8F10-FF093CE85C80}" destId="{5F16BA55-C15D-4CC5-AE9A-71CA9E95F4D4}" srcOrd="9" destOrd="0" presId="urn:microsoft.com/office/officeart/2005/8/layout/process5"/>
    <dgm:cxn modelId="{FF7BDBAF-7597-44A4-8C55-86822775DA68}" type="presParOf" srcId="{5F16BA55-C15D-4CC5-AE9A-71CA9E95F4D4}" destId="{0736548D-67B8-4574-9D3B-34DB811CF0A3}" srcOrd="0" destOrd="0" presId="urn:microsoft.com/office/officeart/2005/8/layout/process5"/>
    <dgm:cxn modelId="{4554FBE1-36F8-4625-9A75-92A2A813256E}" type="presParOf" srcId="{E12542C4-64C8-47BD-8F10-FF093CE85C80}" destId="{797F4AED-1349-4198-91D7-D02EA56B0949}" srcOrd="10" destOrd="0" presId="urn:microsoft.com/office/officeart/2005/8/layout/process5"/>
    <dgm:cxn modelId="{A114B0C2-9589-4988-8968-D81E1A669CA1}" type="presParOf" srcId="{E12542C4-64C8-47BD-8F10-FF093CE85C80}" destId="{1C984D80-9097-4FBB-B17D-5EA661E24D38}" srcOrd="11" destOrd="0" presId="urn:microsoft.com/office/officeart/2005/8/layout/process5"/>
    <dgm:cxn modelId="{7BCEBD35-0C26-465B-A79D-08FE0F3D053C}" type="presParOf" srcId="{1C984D80-9097-4FBB-B17D-5EA661E24D38}" destId="{5A7207B4-AB46-4B9E-984E-497C3CC6F1A4}" srcOrd="0" destOrd="0" presId="urn:microsoft.com/office/officeart/2005/8/layout/process5"/>
    <dgm:cxn modelId="{8A8A4CB3-5A18-426B-838E-9ADA615D8DCA}" type="presParOf" srcId="{E12542C4-64C8-47BD-8F10-FF093CE85C80}" destId="{EE91EB08-46DC-4996-BF38-57CA989AEC59}" srcOrd="12" destOrd="0" presId="urn:microsoft.com/office/officeart/2005/8/layout/process5"/>
    <dgm:cxn modelId="{DCFCB4AD-52ED-4022-8405-B3B5F6809A7D}" type="presParOf" srcId="{E12542C4-64C8-47BD-8F10-FF093CE85C80}" destId="{C9FFB9A8-B0F1-4F02-A4BE-783CBC92831F}" srcOrd="13" destOrd="0" presId="urn:microsoft.com/office/officeart/2005/8/layout/process5"/>
    <dgm:cxn modelId="{62F60A80-FF83-4449-92E2-91E211749BAF}" type="presParOf" srcId="{C9FFB9A8-B0F1-4F02-A4BE-783CBC92831F}" destId="{0BD435C4-9161-4B1F-AA63-48D3DB7342D8}" srcOrd="0" destOrd="0" presId="urn:microsoft.com/office/officeart/2005/8/layout/process5"/>
    <dgm:cxn modelId="{6F7A6937-D881-4718-8D6F-01AD4C67A3E0}" type="presParOf" srcId="{E12542C4-64C8-47BD-8F10-FF093CE85C80}" destId="{CDC3129B-AF8F-461B-A2A5-8E3086A9F232}" srcOrd="14" destOrd="0" presId="urn:microsoft.com/office/officeart/2005/8/layout/process5"/>
    <dgm:cxn modelId="{9C832C7A-D072-4D24-A52A-4445E931A268}" type="presParOf" srcId="{E12542C4-64C8-47BD-8F10-FF093CE85C80}" destId="{110113F6-4509-4C02-8683-E8D909B92075}" srcOrd="15" destOrd="0" presId="urn:microsoft.com/office/officeart/2005/8/layout/process5"/>
    <dgm:cxn modelId="{12D0D19B-B90F-493D-9643-08A2F1F69432}" type="presParOf" srcId="{110113F6-4509-4C02-8683-E8D909B92075}" destId="{65A7EEC1-08C4-4728-8285-C10740BE3950}" srcOrd="0" destOrd="0" presId="urn:microsoft.com/office/officeart/2005/8/layout/process5"/>
    <dgm:cxn modelId="{B15F716F-BA76-436F-A160-91B79CE40D35}" type="presParOf" srcId="{E12542C4-64C8-47BD-8F10-FF093CE85C80}" destId="{0FAC4E6D-9F95-44A8-A7E5-33F60386E374}" srcOrd="16" destOrd="0" presId="urn:microsoft.com/office/officeart/2005/8/layout/process5"/>
    <dgm:cxn modelId="{5DFB4101-5638-4381-817F-D5B51958A773}" type="presParOf" srcId="{E12542C4-64C8-47BD-8F10-FF093CE85C80}" destId="{DDD3062C-3905-4F62-AFFB-DDA6D4127C14}" srcOrd="17" destOrd="0" presId="urn:microsoft.com/office/officeart/2005/8/layout/process5"/>
    <dgm:cxn modelId="{7B56438F-34A8-41DF-9098-73981226C590}" type="presParOf" srcId="{DDD3062C-3905-4F62-AFFB-DDA6D4127C14}" destId="{DF46A126-FD96-4D7B-865F-AE93E996A31E}" srcOrd="0" destOrd="0" presId="urn:microsoft.com/office/officeart/2005/8/layout/process5"/>
    <dgm:cxn modelId="{FBD6EEA5-3052-4E79-BCA4-4AA032B1FAAA}" type="presParOf" srcId="{E12542C4-64C8-47BD-8F10-FF093CE85C80}" destId="{B8C6B215-CD73-4515-99CD-8D255D1259D5}" srcOrd="18" destOrd="0" presId="urn:microsoft.com/office/officeart/2005/8/layout/process5"/>
    <dgm:cxn modelId="{D62EF28B-6CAA-474E-A053-5CE024CB6D3F}" type="presParOf" srcId="{E12542C4-64C8-47BD-8F10-FF093CE85C80}" destId="{A36226D4-A2B7-403D-A185-5EC392DE91DF}" srcOrd="19" destOrd="0" presId="urn:microsoft.com/office/officeart/2005/8/layout/process5"/>
    <dgm:cxn modelId="{132B5282-68B3-4207-A2B8-7B473ADC328E}" type="presParOf" srcId="{A36226D4-A2B7-403D-A185-5EC392DE91DF}" destId="{5E14FF63-AECB-4C8F-A30C-2108CD528DF7}" srcOrd="0" destOrd="0" presId="urn:microsoft.com/office/officeart/2005/8/layout/process5"/>
    <dgm:cxn modelId="{82228EF7-8F0B-43D5-8F9A-0E684EABB4FB}" type="presParOf" srcId="{E12542C4-64C8-47BD-8F10-FF093CE85C80}" destId="{82D87F3D-7AF9-4448-A55F-EAE2FB6484A4}" srcOrd="20" destOrd="0" presId="urn:microsoft.com/office/officeart/2005/8/layout/process5"/>
    <dgm:cxn modelId="{009AC004-DD8F-4DF4-9734-EA1114912B73}" type="presParOf" srcId="{E12542C4-64C8-47BD-8F10-FF093CE85C80}" destId="{3B77CD96-701B-4B16-8AB4-271CEA697927}" srcOrd="21" destOrd="0" presId="urn:microsoft.com/office/officeart/2005/8/layout/process5"/>
    <dgm:cxn modelId="{20C0DAF4-D2B0-49B2-9149-9969BA8AB34E}" type="presParOf" srcId="{3B77CD96-701B-4B16-8AB4-271CEA697927}" destId="{F7C42A15-15EC-4F2B-9DAD-C24B3BF39B5E}" srcOrd="0" destOrd="0" presId="urn:microsoft.com/office/officeart/2005/8/layout/process5"/>
    <dgm:cxn modelId="{319F72F0-2B75-45BB-8FC6-E7AD0B0F9404}" type="presParOf" srcId="{E12542C4-64C8-47BD-8F10-FF093CE85C80}" destId="{AFA49B62-F8D6-4B4B-8FC0-F4592B7FFE34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6541EE-6EC0-4B89-955D-8F7F04C9347F}">
      <dsp:nvSpPr>
        <dsp:cNvPr id="0" name=""/>
        <dsp:cNvSpPr/>
      </dsp:nvSpPr>
      <dsp:spPr>
        <a:xfrm>
          <a:off x="6906" y="3798"/>
          <a:ext cx="2064307" cy="123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Situation normale</a:t>
          </a:r>
          <a:endParaRPr lang="fr-FR" sz="2000" kern="1200" dirty="0"/>
        </a:p>
      </dsp:txBody>
      <dsp:txXfrm>
        <a:off x="6906" y="3798"/>
        <a:ext cx="2064307" cy="1238584"/>
      </dsp:txXfrm>
    </dsp:sp>
    <dsp:sp modelId="{8CBB56F9-8A8C-4D3E-B470-EE9E6E3BC0A0}">
      <dsp:nvSpPr>
        <dsp:cNvPr id="0" name=""/>
        <dsp:cNvSpPr/>
      </dsp:nvSpPr>
      <dsp:spPr>
        <a:xfrm>
          <a:off x="2277644" y="367116"/>
          <a:ext cx="437633" cy="51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277644" y="367116"/>
        <a:ext cx="437633" cy="511948"/>
      </dsp:txXfrm>
    </dsp:sp>
    <dsp:sp modelId="{BEBB7EDA-755C-4182-992C-BB63EB2D77B8}">
      <dsp:nvSpPr>
        <dsp:cNvPr id="0" name=""/>
        <dsp:cNvSpPr/>
      </dsp:nvSpPr>
      <dsp:spPr>
        <a:xfrm>
          <a:off x="2896936" y="3798"/>
          <a:ext cx="2064307" cy="123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Génération de rapports de fonctionnement</a:t>
          </a:r>
          <a:endParaRPr lang="fr-FR" sz="2000" kern="1200" dirty="0"/>
        </a:p>
      </dsp:txBody>
      <dsp:txXfrm>
        <a:off x="2896936" y="3798"/>
        <a:ext cx="2064307" cy="1238584"/>
      </dsp:txXfrm>
    </dsp:sp>
    <dsp:sp modelId="{326227A1-F8B2-4A34-B118-8E4971DBEF8B}">
      <dsp:nvSpPr>
        <dsp:cNvPr id="0" name=""/>
        <dsp:cNvSpPr/>
      </dsp:nvSpPr>
      <dsp:spPr>
        <a:xfrm>
          <a:off x="5167674" y="367116"/>
          <a:ext cx="437633" cy="51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167674" y="367116"/>
        <a:ext cx="437633" cy="511948"/>
      </dsp:txXfrm>
    </dsp:sp>
    <dsp:sp modelId="{A0D18E64-3B1E-44F4-BA61-06EE83D18A07}">
      <dsp:nvSpPr>
        <dsp:cNvPr id="0" name=""/>
        <dsp:cNvSpPr/>
      </dsp:nvSpPr>
      <dsp:spPr>
        <a:xfrm>
          <a:off x="5786966" y="3798"/>
          <a:ext cx="2064307" cy="123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Diagnostic bon</a:t>
          </a:r>
          <a:endParaRPr lang="fr-FR" sz="2000" kern="1200" dirty="0"/>
        </a:p>
      </dsp:txBody>
      <dsp:txXfrm>
        <a:off x="5786966" y="3798"/>
        <a:ext cx="2064307" cy="12385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D609BD-61DE-46A6-BA65-448B0BA90F59}">
      <dsp:nvSpPr>
        <dsp:cNvPr id="0" name=""/>
        <dsp:cNvSpPr/>
      </dsp:nvSpPr>
      <dsp:spPr>
        <a:xfrm>
          <a:off x="3453" y="277289"/>
          <a:ext cx="1509860" cy="90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Lancement de Internet Explorer</a:t>
          </a:r>
          <a:endParaRPr lang="fr-FR" sz="1500" kern="1200" dirty="0"/>
        </a:p>
      </dsp:txBody>
      <dsp:txXfrm>
        <a:off x="3453" y="277289"/>
        <a:ext cx="1509860" cy="905916"/>
      </dsp:txXfrm>
    </dsp:sp>
    <dsp:sp modelId="{332CB11F-7F1F-46CF-A550-0640126C77F4}">
      <dsp:nvSpPr>
        <dsp:cNvPr id="0" name=""/>
        <dsp:cNvSpPr/>
      </dsp:nvSpPr>
      <dsp:spPr>
        <a:xfrm>
          <a:off x="1664299" y="543025"/>
          <a:ext cx="320090" cy="3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64299" y="543025"/>
        <a:ext cx="320090" cy="374445"/>
      </dsp:txXfrm>
    </dsp:sp>
    <dsp:sp modelId="{9191941C-04A7-4107-B9E5-BCD9D03278E6}">
      <dsp:nvSpPr>
        <dsp:cNvPr id="0" name=""/>
        <dsp:cNvSpPr/>
      </dsp:nvSpPr>
      <dsp:spPr>
        <a:xfrm>
          <a:off x="2117257" y="277289"/>
          <a:ext cx="1509860" cy="90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Débranchement du chargeur</a:t>
          </a:r>
          <a:endParaRPr lang="fr-FR" sz="1500" kern="1200" dirty="0"/>
        </a:p>
      </dsp:txBody>
      <dsp:txXfrm>
        <a:off x="2117257" y="277289"/>
        <a:ext cx="1509860" cy="905916"/>
      </dsp:txXfrm>
    </dsp:sp>
    <dsp:sp modelId="{D39ACDFD-FA9F-4E60-8302-4494156444AA}">
      <dsp:nvSpPr>
        <dsp:cNvPr id="0" name=""/>
        <dsp:cNvSpPr/>
      </dsp:nvSpPr>
      <dsp:spPr>
        <a:xfrm>
          <a:off x="3778103" y="543025"/>
          <a:ext cx="320090" cy="3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3778103" y="543025"/>
        <a:ext cx="320090" cy="374445"/>
      </dsp:txXfrm>
    </dsp:sp>
    <dsp:sp modelId="{43515FCE-B095-495E-84F7-401D05346923}">
      <dsp:nvSpPr>
        <dsp:cNvPr id="0" name=""/>
        <dsp:cNvSpPr/>
      </dsp:nvSpPr>
      <dsp:spPr>
        <a:xfrm>
          <a:off x="4231062" y="277289"/>
          <a:ext cx="1509860" cy="90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Diagnostic d’une situation problématique</a:t>
          </a:r>
          <a:endParaRPr lang="fr-FR" sz="1500" kern="1200" dirty="0"/>
        </a:p>
      </dsp:txBody>
      <dsp:txXfrm>
        <a:off x="4231062" y="277289"/>
        <a:ext cx="1509860" cy="905916"/>
      </dsp:txXfrm>
    </dsp:sp>
    <dsp:sp modelId="{C5CEF86E-F995-4C2F-AF42-6581F6CBC07F}">
      <dsp:nvSpPr>
        <dsp:cNvPr id="0" name=""/>
        <dsp:cNvSpPr/>
      </dsp:nvSpPr>
      <dsp:spPr>
        <a:xfrm>
          <a:off x="5891908" y="543025"/>
          <a:ext cx="320090" cy="37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891908" y="543025"/>
        <a:ext cx="320090" cy="374445"/>
      </dsp:txXfrm>
    </dsp:sp>
    <dsp:sp modelId="{7FE01834-219C-4D77-B39F-CA0889BA11E7}">
      <dsp:nvSpPr>
        <dsp:cNvPr id="0" name=""/>
        <dsp:cNvSpPr/>
      </dsp:nvSpPr>
      <dsp:spPr>
        <a:xfrm>
          <a:off x="6344866" y="277289"/>
          <a:ext cx="1509860" cy="90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Appel du correctif correspondant</a:t>
          </a:r>
          <a:endParaRPr lang="fr-FR" sz="1500" kern="1200" dirty="0"/>
        </a:p>
      </dsp:txBody>
      <dsp:txXfrm>
        <a:off x="6344866" y="277289"/>
        <a:ext cx="1509860" cy="9059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9F387-3688-4B13-8A1F-B9723AF8AF8B}">
      <dsp:nvSpPr>
        <dsp:cNvPr id="0" name=""/>
        <dsp:cNvSpPr/>
      </dsp:nvSpPr>
      <dsp:spPr>
        <a:xfrm>
          <a:off x="3798" y="234072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Situation problématique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(Saturation de la RAM)</a:t>
          </a:r>
        </a:p>
      </dsp:txBody>
      <dsp:txXfrm>
        <a:off x="3798" y="234072"/>
        <a:ext cx="1660846" cy="996507"/>
      </dsp:txXfrm>
    </dsp:sp>
    <dsp:sp modelId="{0BEE2C86-701B-4217-8CB9-A8AC01BFDAB3}">
      <dsp:nvSpPr>
        <dsp:cNvPr id="0" name=""/>
        <dsp:cNvSpPr/>
      </dsp:nvSpPr>
      <dsp:spPr>
        <a:xfrm>
          <a:off x="1810799" y="526381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1810799" y="526381"/>
        <a:ext cx="352099" cy="411889"/>
      </dsp:txXfrm>
    </dsp:sp>
    <dsp:sp modelId="{1ACD2445-16F1-4A6B-A499-77EBA23121B2}">
      <dsp:nvSpPr>
        <dsp:cNvPr id="0" name=""/>
        <dsp:cNvSpPr/>
      </dsp:nvSpPr>
      <dsp:spPr>
        <a:xfrm>
          <a:off x="2328983" y="234072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Non-détection du problème</a:t>
          </a:r>
          <a:endParaRPr lang="fr-FR" sz="1300" kern="1200" dirty="0"/>
        </a:p>
      </dsp:txBody>
      <dsp:txXfrm>
        <a:off x="2328983" y="234072"/>
        <a:ext cx="1660846" cy="996507"/>
      </dsp:txXfrm>
    </dsp:sp>
    <dsp:sp modelId="{0277CDF9-0EC5-49D3-B317-779F742B36C5}">
      <dsp:nvSpPr>
        <dsp:cNvPr id="0" name=""/>
        <dsp:cNvSpPr/>
      </dsp:nvSpPr>
      <dsp:spPr>
        <a:xfrm>
          <a:off x="4135984" y="526381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135984" y="526381"/>
        <a:ext cx="352099" cy="411889"/>
      </dsp:txXfrm>
    </dsp:sp>
    <dsp:sp modelId="{F3AD725C-566C-4EF1-A0F3-7BB22EB8A5D2}">
      <dsp:nvSpPr>
        <dsp:cNvPr id="0" name=""/>
        <dsp:cNvSpPr/>
      </dsp:nvSpPr>
      <dsp:spPr>
        <a:xfrm>
          <a:off x="4654168" y="234072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Plantage d’une application</a:t>
          </a:r>
          <a:endParaRPr lang="fr-FR" sz="1300" kern="1200" dirty="0"/>
        </a:p>
      </dsp:txBody>
      <dsp:txXfrm>
        <a:off x="4654168" y="234072"/>
        <a:ext cx="1660846" cy="996507"/>
      </dsp:txXfrm>
    </dsp:sp>
    <dsp:sp modelId="{6BE47F4D-9582-45CE-B899-D51078D791DE}">
      <dsp:nvSpPr>
        <dsp:cNvPr id="0" name=""/>
        <dsp:cNvSpPr/>
      </dsp:nvSpPr>
      <dsp:spPr>
        <a:xfrm>
          <a:off x="6461169" y="526381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6461169" y="526381"/>
        <a:ext cx="352099" cy="411889"/>
      </dsp:txXfrm>
    </dsp:sp>
    <dsp:sp modelId="{B2CFDB3D-65D5-462F-A75C-D2D994AE1941}">
      <dsp:nvSpPr>
        <dsp:cNvPr id="0" name=""/>
        <dsp:cNvSpPr/>
      </dsp:nvSpPr>
      <dsp:spPr>
        <a:xfrm>
          <a:off x="6979353" y="234072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Création du rapport de bug</a:t>
          </a:r>
          <a:endParaRPr lang="fr-FR" sz="1300" kern="1200" dirty="0"/>
        </a:p>
      </dsp:txBody>
      <dsp:txXfrm>
        <a:off x="6979353" y="234072"/>
        <a:ext cx="1660846" cy="996507"/>
      </dsp:txXfrm>
    </dsp:sp>
    <dsp:sp modelId="{99CCF202-3D44-4EBA-B062-8058940A72A6}">
      <dsp:nvSpPr>
        <dsp:cNvPr id="0" name=""/>
        <dsp:cNvSpPr/>
      </dsp:nvSpPr>
      <dsp:spPr>
        <a:xfrm rot="5400000">
          <a:off x="7633726" y="1346839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7633726" y="1346839"/>
        <a:ext cx="352099" cy="411889"/>
      </dsp:txXfrm>
    </dsp:sp>
    <dsp:sp modelId="{838B6E3A-F2BD-4D0F-AD36-EBC456BB0DA5}">
      <dsp:nvSpPr>
        <dsp:cNvPr id="0" name=""/>
        <dsp:cNvSpPr/>
      </dsp:nvSpPr>
      <dsp:spPr>
        <a:xfrm>
          <a:off x="6979353" y="1894919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Envoi des rapports</a:t>
          </a:r>
          <a:endParaRPr lang="fr-FR" sz="1300" kern="1200" dirty="0"/>
        </a:p>
      </dsp:txBody>
      <dsp:txXfrm>
        <a:off x="6979353" y="1894919"/>
        <a:ext cx="1660846" cy="996507"/>
      </dsp:txXfrm>
    </dsp:sp>
    <dsp:sp modelId="{5F16BA55-C15D-4CC5-AE9A-71CA9E95F4D4}">
      <dsp:nvSpPr>
        <dsp:cNvPr id="0" name=""/>
        <dsp:cNvSpPr/>
      </dsp:nvSpPr>
      <dsp:spPr>
        <a:xfrm rot="10800000">
          <a:off x="6481099" y="2187228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6481099" y="2187228"/>
        <a:ext cx="352099" cy="411889"/>
      </dsp:txXfrm>
    </dsp:sp>
    <dsp:sp modelId="{797F4AED-1349-4198-91D7-D02EA56B0949}">
      <dsp:nvSpPr>
        <dsp:cNvPr id="0" name=""/>
        <dsp:cNvSpPr/>
      </dsp:nvSpPr>
      <dsp:spPr>
        <a:xfrm>
          <a:off x="4654168" y="1894919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Analyse des rapports par l’apprentissage</a:t>
          </a:r>
          <a:endParaRPr lang="fr-FR" sz="1300" kern="1200" dirty="0"/>
        </a:p>
      </dsp:txBody>
      <dsp:txXfrm>
        <a:off x="4654168" y="1894919"/>
        <a:ext cx="1660846" cy="996507"/>
      </dsp:txXfrm>
    </dsp:sp>
    <dsp:sp modelId="{1C984D80-9097-4FBB-B17D-5EA661E24D38}">
      <dsp:nvSpPr>
        <dsp:cNvPr id="0" name=""/>
        <dsp:cNvSpPr/>
      </dsp:nvSpPr>
      <dsp:spPr>
        <a:xfrm rot="10800000">
          <a:off x="4155914" y="2187228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4155914" y="2187228"/>
        <a:ext cx="352099" cy="411889"/>
      </dsp:txXfrm>
    </dsp:sp>
    <dsp:sp modelId="{EE91EB08-46DC-4996-BF38-57CA989AEC59}">
      <dsp:nvSpPr>
        <dsp:cNvPr id="0" name=""/>
        <dsp:cNvSpPr/>
      </dsp:nvSpPr>
      <dsp:spPr>
        <a:xfrm>
          <a:off x="2328983" y="1894919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Génération de nouvelles règles</a:t>
          </a:r>
          <a:endParaRPr lang="fr-FR" sz="1300" kern="1200" dirty="0"/>
        </a:p>
      </dsp:txBody>
      <dsp:txXfrm>
        <a:off x="2328983" y="1894919"/>
        <a:ext cx="1660846" cy="996507"/>
      </dsp:txXfrm>
    </dsp:sp>
    <dsp:sp modelId="{C9FFB9A8-B0F1-4F02-A4BE-783CBC92831F}">
      <dsp:nvSpPr>
        <dsp:cNvPr id="0" name=""/>
        <dsp:cNvSpPr/>
      </dsp:nvSpPr>
      <dsp:spPr>
        <a:xfrm rot="10800000">
          <a:off x="1830729" y="2187228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1830729" y="2187228"/>
        <a:ext cx="352099" cy="411889"/>
      </dsp:txXfrm>
    </dsp:sp>
    <dsp:sp modelId="{CDC3129B-AF8F-461B-A2A5-8E3086A9F232}">
      <dsp:nvSpPr>
        <dsp:cNvPr id="0" name=""/>
        <dsp:cNvSpPr/>
      </dsp:nvSpPr>
      <dsp:spPr>
        <a:xfrm>
          <a:off x="3798" y="1894919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Validation et ajout d’un correctif</a:t>
          </a:r>
          <a:endParaRPr lang="fr-FR" sz="1300" kern="1200" dirty="0"/>
        </a:p>
      </dsp:txBody>
      <dsp:txXfrm>
        <a:off x="3798" y="1894919"/>
        <a:ext cx="1660846" cy="996507"/>
      </dsp:txXfrm>
    </dsp:sp>
    <dsp:sp modelId="{110113F6-4509-4C02-8683-E8D909B92075}">
      <dsp:nvSpPr>
        <dsp:cNvPr id="0" name=""/>
        <dsp:cNvSpPr/>
      </dsp:nvSpPr>
      <dsp:spPr>
        <a:xfrm rot="5400000">
          <a:off x="658172" y="3007686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5400000">
        <a:off x="658172" y="3007686"/>
        <a:ext cx="352099" cy="411889"/>
      </dsp:txXfrm>
    </dsp:sp>
    <dsp:sp modelId="{0FAC4E6D-9F95-44A8-A7E5-33F60386E374}">
      <dsp:nvSpPr>
        <dsp:cNvPr id="0" name=""/>
        <dsp:cNvSpPr/>
      </dsp:nvSpPr>
      <dsp:spPr>
        <a:xfrm>
          <a:off x="3798" y="3555765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Mise a jour du système expert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sur le mobile</a:t>
          </a:r>
          <a:endParaRPr lang="fr-FR" sz="1300" kern="1200" dirty="0"/>
        </a:p>
      </dsp:txBody>
      <dsp:txXfrm>
        <a:off x="3798" y="3555765"/>
        <a:ext cx="1660846" cy="996507"/>
      </dsp:txXfrm>
    </dsp:sp>
    <dsp:sp modelId="{DDD3062C-3905-4F62-AFFB-DDA6D4127C14}">
      <dsp:nvSpPr>
        <dsp:cNvPr id="0" name=""/>
        <dsp:cNvSpPr/>
      </dsp:nvSpPr>
      <dsp:spPr>
        <a:xfrm>
          <a:off x="1810799" y="3848074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1810799" y="3848074"/>
        <a:ext cx="352099" cy="411889"/>
      </dsp:txXfrm>
    </dsp:sp>
    <dsp:sp modelId="{B8C6B215-CD73-4515-99CD-8D255D1259D5}">
      <dsp:nvSpPr>
        <dsp:cNvPr id="0" name=""/>
        <dsp:cNvSpPr/>
      </dsp:nvSpPr>
      <dsp:spPr>
        <a:xfrm>
          <a:off x="2328983" y="3555765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Situation problématique (Saturation de la RAM)</a:t>
          </a:r>
          <a:endParaRPr lang="fr-FR" sz="1300" kern="1200" dirty="0"/>
        </a:p>
      </dsp:txBody>
      <dsp:txXfrm>
        <a:off x="2328983" y="3555765"/>
        <a:ext cx="1660846" cy="996507"/>
      </dsp:txXfrm>
    </dsp:sp>
    <dsp:sp modelId="{A36226D4-A2B7-403D-A185-5EC392DE91DF}">
      <dsp:nvSpPr>
        <dsp:cNvPr id="0" name=""/>
        <dsp:cNvSpPr/>
      </dsp:nvSpPr>
      <dsp:spPr>
        <a:xfrm>
          <a:off x="4135984" y="3848074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135984" y="3848074"/>
        <a:ext cx="352099" cy="411889"/>
      </dsp:txXfrm>
    </dsp:sp>
    <dsp:sp modelId="{82D87F3D-7AF9-4448-A55F-EAE2FB6484A4}">
      <dsp:nvSpPr>
        <dsp:cNvPr id="0" name=""/>
        <dsp:cNvSpPr/>
      </dsp:nvSpPr>
      <dsp:spPr>
        <a:xfrm>
          <a:off x="4654168" y="3555765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Détection du problème</a:t>
          </a:r>
          <a:endParaRPr lang="fr-FR" sz="1300" kern="1200" dirty="0"/>
        </a:p>
      </dsp:txBody>
      <dsp:txXfrm>
        <a:off x="4654168" y="3555765"/>
        <a:ext cx="1660846" cy="996507"/>
      </dsp:txXfrm>
    </dsp:sp>
    <dsp:sp modelId="{3B77CD96-701B-4B16-8AB4-271CEA697927}">
      <dsp:nvSpPr>
        <dsp:cNvPr id="0" name=""/>
        <dsp:cNvSpPr/>
      </dsp:nvSpPr>
      <dsp:spPr>
        <a:xfrm>
          <a:off x="6461169" y="3848074"/>
          <a:ext cx="352099" cy="411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6461169" y="3848074"/>
        <a:ext cx="352099" cy="411889"/>
      </dsp:txXfrm>
    </dsp:sp>
    <dsp:sp modelId="{AFA49B62-F8D6-4B4B-8FC0-F4592B7FFE34}">
      <dsp:nvSpPr>
        <dsp:cNvPr id="0" name=""/>
        <dsp:cNvSpPr/>
      </dsp:nvSpPr>
      <dsp:spPr>
        <a:xfrm>
          <a:off x="6979353" y="3555765"/>
          <a:ext cx="1660846" cy="99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Application du correctif approprié</a:t>
          </a:r>
          <a:endParaRPr lang="fr-FR" sz="1300" kern="1200" dirty="0"/>
        </a:p>
      </dsp:txBody>
      <dsp:txXfrm>
        <a:off x="6979353" y="3555765"/>
        <a:ext cx="1660846" cy="99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481F4-1D5B-4608-AE4C-9078F676BEAB}" type="datetimeFigureOut">
              <a:rPr lang="fr-FR" smtClean="0"/>
              <a:pPr/>
              <a:t>28/05/2010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3328-CABB-448F-94DC-3B2B5074932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3328-CABB-448F-94DC-3B2B5074932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</a:t>
            </a:r>
            <a:r>
              <a:rPr lang="fr-FR" baseline="0" dirty="0" smtClean="0"/>
              <a:t> Socrate : </a:t>
            </a:r>
          </a:p>
          <a:p>
            <a:r>
              <a:rPr lang="fr-FR" baseline="0" dirty="0" smtClean="0"/>
              <a:t>Socrate est un homme</a:t>
            </a:r>
          </a:p>
          <a:p>
            <a:r>
              <a:rPr lang="fr-FR" baseline="0" dirty="0" smtClean="0"/>
              <a:t>Tous les hommes sont mortels</a:t>
            </a:r>
          </a:p>
          <a:p>
            <a:r>
              <a:rPr lang="fr-FR" baseline="0" dirty="0" smtClean="0"/>
              <a:t>Donc </a:t>
            </a:r>
            <a:r>
              <a:rPr lang="fr-FR" baseline="0" dirty="0" err="1" smtClean="0"/>
              <a:t>Socrates</a:t>
            </a:r>
            <a:r>
              <a:rPr lang="fr-FR" baseline="0" dirty="0" smtClean="0"/>
              <a:t> est mortel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3328-CABB-448F-94DC-3B2B5074932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Penser à</a:t>
            </a:r>
            <a:r>
              <a:rPr lang="fr-FR" baseline="0" dirty="0" smtClean="0"/>
              <a:t> parler des opérateurs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3328-CABB-448F-94DC-3B2B5074932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3328-CABB-448F-94DC-3B2B5074932F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BCC7-6618-4BC9-BDC6-6C58EE95E6B2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95-182C-4157-8B6A-8A0B7625C352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DB3F-B6EE-4403-955D-7A0E3AFAA6BE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FABB-6EB8-4D04-8D7F-E72374B739EF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51C4-3FB8-4A7F-8D76-7ACAA389A8AF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34AA-CBAF-4DFD-AEB6-008BDEA0151E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B197-60B0-4CB7-9E73-8F91C1C37FAF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D947-0603-45FB-877E-6BDEBFABE2A6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8862-824E-4D0D-8FDA-5C3E3A8125D1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0F5-7070-46AA-B02C-B7265E843E68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2A1A-DB69-4215-ABB1-559D91C13B99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16F68-098E-414B-A399-C7BD6F8ADD8F}" type="datetime1">
              <a:rPr lang="fr-FR" smtClean="0"/>
              <a:pPr/>
              <a:t>28/05/2010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3F71FB-66F8-46D5-B078-673E5B7D896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lorian\Desktop\Livrables\TransparentsSoutenances\DemoSystemeExpert_SoutenanceFinale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lorian\Desktop\Livrables\TransparentsSoutenances\DemoManageYourself_SoutenanceFinale.wm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Manage </a:t>
            </a:r>
            <a:r>
              <a:rPr lang="fr-FR" dirty="0" err="1" smtClean="0"/>
              <a:t>Yourself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Logiciel de Mobile </a:t>
            </a:r>
            <a:r>
              <a:rPr lang="fr-F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Management</a:t>
            </a:r>
          </a:p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Soutenance de projet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071702" cy="11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768076" cy="11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596" y="428625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Etienne Alibert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Florian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Barbedette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Pierre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Chesneau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Mathias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Deshayes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Sevan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Hartunians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Mathieu Poignet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Encadrant : Laurence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Rozé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9388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28 mai 2010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Architecture Globale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00034" y="1928802"/>
            <a:ext cx="2428892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Serveur</a:t>
            </a:r>
          </a:p>
          <a:p>
            <a:pPr algn="ctr"/>
            <a:endParaRPr lang="fr-FR" dirty="0" smtClean="0"/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  Apprentissage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000496" y="2000240"/>
            <a:ext cx="4214842" cy="41434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Client Mobile 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286380" y="2571744"/>
            <a:ext cx="264320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du Système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Reporting</a:t>
            </a:r>
            <a:r>
              <a:rPr lang="fr-FR" dirty="0" smtClean="0"/>
              <a:t>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214810" y="4643446"/>
            <a:ext cx="378621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Diagnostic</a:t>
            </a:r>
          </a:p>
          <a:p>
            <a:pPr algn="ctr"/>
            <a:r>
              <a:rPr lang="fr-FR" dirty="0" smtClean="0"/>
              <a:t>(Système Expert)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6" idx="1"/>
            <a:endCxn id="4" idx="3"/>
          </p:cNvCxnSpPr>
          <p:nvPr/>
        </p:nvCxnSpPr>
        <p:spPr>
          <a:xfrm rot="10800000">
            <a:off x="2928926" y="2928935"/>
            <a:ext cx="2357454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2"/>
            <a:endCxn id="7" idx="1"/>
          </p:cNvCxnSpPr>
          <p:nvPr/>
        </p:nvCxnSpPr>
        <p:spPr>
          <a:xfrm rot="16200000" flipH="1">
            <a:off x="2285984" y="3357562"/>
            <a:ext cx="1357322" cy="2500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500430" y="335756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Rapports de surveillance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4348" y="47741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jour des règles </a:t>
            </a:r>
            <a:endParaRPr lang="fr-FR" dirty="0"/>
          </a:p>
        </p:txBody>
      </p:sp>
      <p:cxnSp>
        <p:nvCxnSpPr>
          <p:cNvPr id="28" name="Connecteur en arc 27"/>
          <p:cNvCxnSpPr>
            <a:stCxn id="6" idx="1"/>
            <a:endCxn id="7" idx="0"/>
          </p:cNvCxnSpPr>
          <p:nvPr/>
        </p:nvCxnSpPr>
        <p:spPr>
          <a:xfrm rot="10800000" flipH="1" flipV="1">
            <a:off x="5286379" y="3250404"/>
            <a:ext cx="821537" cy="1393041"/>
          </a:xfrm>
          <a:prstGeom prst="curvedConnector4">
            <a:avLst>
              <a:gd name="adj1" fmla="val -49282"/>
              <a:gd name="adj2" fmla="val 617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5" name="Organigramme : Document 4"/>
          <p:cNvSpPr/>
          <p:nvPr/>
        </p:nvSpPr>
        <p:spPr>
          <a:xfrm>
            <a:off x="4143372" y="2071678"/>
            <a:ext cx="1785950" cy="157163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dirty="0" smtClean="0"/>
          </a:p>
          <a:p>
            <a:r>
              <a:rPr lang="fr-FR" dirty="0" smtClean="0"/>
              <a:t>Rapport  de fonctionnement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00034" y="2357430"/>
            <a:ext cx="228601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Surveillance  continue du système  mobile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Via  coredll.dll et la classe </a:t>
            </a:r>
            <a:r>
              <a:rPr lang="fr-FR" dirty="0" err="1" smtClean="0"/>
              <a:t>SystemState</a:t>
            </a:r>
          </a:p>
          <a:p>
            <a:pPr algn="ctr"/>
            <a:endParaRPr lang="fr-FR" dirty="0"/>
          </a:p>
        </p:txBody>
      </p:sp>
      <p:sp>
        <p:nvSpPr>
          <p:cNvPr id="10" name="Organigramme : Document 9"/>
          <p:cNvSpPr/>
          <p:nvPr/>
        </p:nvSpPr>
        <p:spPr>
          <a:xfrm>
            <a:off x="4143372" y="4214818"/>
            <a:ext cx="1785950" cy="157163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dirty="0" smtClean="0"/>
          </a:p>
          <a:p>
            <a:r>
              <a:rPr lang="fr-FR" dirty="0" smtClean="0"/>
              <a:t>Rapport  de bug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7" idx="3"/>
            <a:endCxn id="5" idx="1"/>
          </p:cNvCxnSpPr>
          <p:nvPr/>
        </p:nvCxnSpPr>
        <p:spPr>
          <a:xfrm flipV="1">
            <a:off x="2786050" y="2857496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3"/>
            <a:endCxn id="10" idx="1"/>
          </p:cNvCxnSpPr>
          <p:nvPr/>
        </p:nvCxnSpPr>
        <p:spPr>
          <a:xfrm>
            <a:off x="2786050" y="4143380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lèche droite 15"/>
          <p:cNvSpPr/>
          <p:nvPr/>
        </p:nvSpPr>
        <p:spPr>
          <a:xfrm>
            <a:off x="6143636" y="2000240"/>
            <a:ext cx="2500330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Vers apprentissage et système expert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6143636" y="4143380"/>
            <a:ext cx="2500330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Vers apprentissage uniquement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2/3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fr-FR" dirty="0" smtClean="0"/>
              <a:t>Eléments surveillés (52 en tout) : </a:t>
            </a:r>
          </a:p>
          <a:p>
            <a:pPr lvl="1"/>
            <a:r>
              <a:rPr lang="fr-FR" dirty="0" smtClean="0"/>
              <a:t>Périphériques (appareil photo, clavier…)</a:t>
            </a:r>
          </a:p>
          <a:p>
            <a:pPr lvl="1"/>
            <a:r>
              <a:rPr lang="fr-FR" dirty="0" smtClean="0"/>
              <a:t>Appels (appels en cours, redirection d’appels…)</a:t>
            </a:r>
          </a:p>
          <a:p>
            <a:pPr lvl="1"/>
            <a:r>
              <a:rPr lang="fr-FR" dirty="0" smtClean="0"/>
              <a:t>Batterie (batterie restante…)</a:t>
            </a:r>
          </a:p>
          <a:p>
            <a:pPr lvl="1"/>
            <a:r>
              <a:rPr lang="fr-FR" dirty="0" smtClean="0"/>
              <a:t>Mémoire (mémoire vive restante…)</a:t>
            </a:r>
          </a:p>
          <a:p>
            <a:pPr lvl="1"/>
            <a:r>
              <a:rPr lang="fr-FR" dirty="0" smtClean="0"/>
              <a:t>Réseaux (connexion wifi, puissance du signal…)</a:t>
            </a:r>
          </a:p>
          <a:p>
            <a:pPr lvl="1"/>
            <a:r>
              <a:rPr lang="fr-FR" dirty="0" smtClean="0"/>
              <a:t>Carte SIM (présence d’une carte, mémoire pleine…)</a:t>
            </a:r>
          </a:p>
          <a:p>
            <a:pPr lvl="1"/>
            <a:r>
              <a:rPr lang="fr-FR" dirty="0" smtClean="0"/>
              <a:t>Bluetooth (activation, nombre de connexions)</a:t>
            </a:r>
          </a:p>
          <a:p>
            <a:pPr lvl="1"/>
            <a:r>
              <a:rPr lang="fr-FR" dirty="0" smtClean="0"/>
              <a:t>Liste des processus</a:t>
            </a:r>
          </a:p>
          <a:p>
            <a:pPr lvl="1"/>
            <a:r>
              <a:rPr lang="fr-FR" dirty="0" smtClean="0"/>
              <a:t>Autres (Rotation, profil son, application courante…)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3/3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Rapports codés en binaire</a:t>
            </a:r>
          </a:p>
          <a:p>
            <a:endParaRPr lang="fr-FR" dirty="0" smtClean="0"/>
          </a:p>
          <a:p>
            <a:r>
              <a:rPr lang="fr-FR" dirty="0" smtClean="0"/>
              <a:t>Gain de place mémoire </a:t>
            </a:r>
          </a:p>
          <a:p>
            <a:pPr lvl="1"/>
            <a:r>
              <a:rPr lang="fr-FR" dirty="0" smtClean="0"/>
              <a:t>Ne prend pas beaucoup de place sur le téléphone</a:t>
            </a:r>
          </a:p>
          <a:p>
            <a:pPr lvl="1"/>
            <a:r>
              <a:rPr lang="fr-FR" dirty="0" smtClean="0"/>
              <a:t>Permet des transferts plus rapide</a:t>
            </a:r>
          </a:p>
          <a:p>
            <a:endParaRPr lang="fr-FR" dirty="0" smtClean="0"/>
          </a:p>
          <a:p>
            <a:r>
              <a:rPr lang="fr-FR" dirty="0" smtClean="0"/>
              <a:t>Transferts plus sécurisés</a:t>
            </a:r>
          </a:p>
          <a:p>
            <a:endParaRPr lang="fr-FR" dirty="0" smtClean="0"/>
          </a:p>
          <a:p>
            <a:r>
              <a:rPr lang="fr-FR" dirty="0" smtClean="0"/>
              <a:t>Nécessité de deux outils supplémentaires</a:t>
            </a:r>
          </a:p>
          <a:p>
            <a:pPr lvl="1"/>
            <a:r>
              <a:rPr lang="fr-FR" dirty="0" smtClean="0"/>
              <a:t>Encodage au niveau de l’application de surveillance</a:t>
            </a:r>
          </a:p>
          <a:p>
            <a:pPr lvl="1"/>
            <a:r>
              <a:rPr lang="fr-FR" dirty="0" smtClean="0"/>
              <a:t>Décodage dans le système expert et sur le serveur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Système Expert 1/4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Application de diagnostic </a:t>
            </a:r>
            <a:r>
              <a:rPr lang="fr-FR" dirty="0" smtClean="0">
                <a:sym typeface="Wingdings" pitchFamily="2" charset="2"/>
              </a:rPr>
              <a:t> Système Expert</a:t>
            </a:r>
          </a:p>
          <a:p>
            <a:endParaRPr lang="fr-FR" dirty="0" smtClean="0"/>
          </a:p>
          <a:p>
            <a:r>
              <a:rPr lang="fr-FR" dirty="0" smtClean="0"/>
              <a:t>Système constitué de : </a:t>
            </a:r>
          </a:p>
          <a:p>
            <a:pPr lvl="1"/>
            <a:r>
              <a:rPr lang="fr-FR" dirty="0" smtClean="0"/>
              <a:t>Base de faits</a:t>
            </a:r>
          </a:p>
          <a:p>
            <a:pPr lvl="1"/>
            <a:r>
              <a:rPr lang="fr-FR" dirty="0" smtClean="0"/>
              <a:t>Base de règles</a:t>
            </a:r>
          </a:p>
          <a:p>
            <a:pPr lvl="1"/>
            <a:r>
              <a:rPr lang="fr-FR" dirty="0" smtClean="0"/>
              <a:t>Moteur d’inférence (chainage avant)</a:t>
            </a:r>
          </a:p>
          <a:p>
            <a:endParaRPr lang="fr-FR" dirty="0" smtClean="0"/>
          </a:p>
          <a:p>
            <a:r>
              <a:rPr lang="fr-FR" dirty="0" smtClean="0"/>
              <a:t>Permet de déduire de nouveaux faits</a:t>
            </a:r>
          </a:p>
          <a:p>
            <a:r>
              <a:rPr lang="fr-FR" dirty="0" smtClean="0"/>
              <a:t>Permet de déclencher des actions correctives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Système Expert 2/4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d’une grammaire pour les règles</a:t>
            </a:r>
          </a:p>
          <a:p>
            <a:pPr lvl="1"/>
            <a:r>
              <a:rPr lang="fr-FR" dirty="0" smtClean="0"/>
              <a:t>Grammaire LL(1)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Exemple de règle :  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85786" y="3929066"/>
            <a:ext cx="70723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SI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memoireSaturee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ET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applicationA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ALORS  APPEL correctifA.exe  FSI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fr-FR" dirty="0" smtClean="0"/>
              <a:t>Système Expert 3/4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14" y="2571744"/>
            <a:ext cx="7696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42910" y="4929198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Diagramme de classe du système expert – première partie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fr-FR" dirty="0" smtClean="0"/>
              <a:t>Système Expert 4/4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599940" cy="522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42910" y="6407371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Diagramme de classe du système expert – deuxième partie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6" name="Diagramme 5"/>
          <p:cNvGraphicFramePr/>
          <p:nvPr/>
        </p:nvGraphicFramePr>
        <p:xfrm>
          <a:off x="714348" y="2786058"/>
          <a:ext cx="785818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1472" y="135729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Règle présente dans le système expert :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4348" y="1785926"/>
            <a:ext cx="7715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SI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ACLineStatus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0 ET iexplore.exe = 1 </a:t>
            </a:r>
          </a:p>
          <a:p>
            <a:pPr lvl="1"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ALORS  APPEL correctifA.exe  FSI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714348" y="4000504"/>
          <a:ext cx="7858180" cy="146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14348" y="5711627"/>
            <a:ext cx="78581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4294967295,1,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True,True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,1,False,68595220, …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14348" y="535782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Rapport 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541EE-6EC0-4B89-955D-8F7F04C93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A6541EE-6EC0-4B89-955D-8F7F04C93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BB56F9-8A8C-4D3E-B470-EE9E6E3B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8CBB56F9-8A8C-4D3E-B470-EE9E6E3BC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BB7EDA-755C-4182-992C-BB63EB2D7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EBB7EDA-755C-4182-992C-BB63EB2D7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6227A1-F8B2-4A34-B118-8E4971DBE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26227A1-F8B2-4A34-B118-8E4971DBE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D18E64-3B1E-44F4-BA61-06EE83D18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A0D18E64-3B1E-44F4-BA61-06EE83D18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D609BD-61DE-46A6-BA65-448B0BA9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BCD609BD-61DE-46A6-BA65-448B0BA90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2CB11F-7F1F-46CF-A550-0640126C7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332CB11F-7F1F-46CF-A550-0640126C7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191941C-04A7-4107-B9E5-BCD9D0327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dgm id="{9191941C-04A7-4107-B9E5-BCD9D0327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9ACDFD-FA9F-4E60-8302-449415644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D39ACDFD-FA9F-4E60-8302-449415644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515FCE-B095-495E-84F7-401D0534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43515FCE-B095-495E-84F7-401D05346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CEF86E-F995-4C2F-AF42-6581F6CB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C5CEF86E-F995-4C2F-AF42-6581F6CBC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E01834-219C-4D77-B39F-CA0889BA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7FE01834-219C-4D77-B39F-CA0889BA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build="allAtOnce"/>
      <p:bldP spid="9" grpId="0" uiExpand="1" build="allAtOnce" animBg="1"/>
      <p:bldGraphic spid="11" grpId="0">
        <p:bldSub>
          <a:bldDgm bld="one"/>
        </p:bldSub>
      </p:bldGraphic>
      <p:bldP spid="10" grpId="0" build="allAtOnce" animBg="1"/>
      <p:bldP spid="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DemoSystemeExpert_SoutenanceFina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fr-FR" dirty="0" smtClean="0"/>
              <a:t>Ces dernières années : forte augmentation du nombre de PDA et </a:t>
            </a:r>
            <a:r>
              <a:rPr lang="fr-FR" dirty="0" err="1" smtClean="0"/>
              <a:t>smartphone</a:t>
            </a:r>
            <a:endParaRPr lang="fr-FR" dirty="0" smtClean="0"/>
          </a:p>
          <a:p>
            <a:pPr lvl="1"/>
            <a:r>
              <a:rPr lang="fr-FR" dirty="0" smtClean="0"/>
              <a:t>Surtout en milieu professionnel</a:t>
            </a:r>
          </a:p>
          <a:p>
            <a:endParaRPr lang="fr-FR" dirty="0" smtClean="0"/>
          </a:p>
          <a:p>
            <a:r>
              <a:rPr lang="fr-FR" dirty="0" smtClean="0"/>
              <a:t>Nouveau marché : les applications de mobile </a:t>
            </a:r>
            <a:r>
              <a:rPr lang="fr-FR" dirty="0" err="1" smtClean="0"/>
              <a:t>device</a:t>
            </a:r>
            <a:r>
              <a:rPr lang="fr-FR" dirty="0" smtClean="0"/>
              <a:t> management</a:t>
            </a:r>
          </a:p>
          <a:p>
            <a:pPr lvl="1"/>
            <a:r>
              <a:rPr lang="fr-FR" dirty="0" smtClean="0"/>
              <a:t>Gestion de flottes d’appareils mobiles</a:t>
            </a:r>
          </a:p>
          <a:p>
            <a:endParaRPr lang="fr-FR" dirty="0" smtClean="0"/>
          </a:p>
          <a:p>
            <a:r>
              <a:rPr lang="fr-FR" dirty="0" smtClean="0"/>
              <a:t>Manage </a:t>
            </a:r>
            <a:r>
              <a:rPr lang="fr-FR" dirty="0" err="1" smtClean="0"/>
              <a:t>Yourself</a:t>
            </a:r>
            <a:r>
              <a:rPr lang="fr-FR" dirty="0" smtClean="0"/>
              <a:t> : logiciel empêchant les appareils mobiles de planter.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Coté Serveur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53228"/>
          </a:xfrm>
        </p:spPr>
        <p:txBody>
          <a:bodyPr>
            <a:normAutofit/>
          </a:bodyPr>
          <a:lstStyle/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Architecture serveur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Communications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Création du .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arff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Apprentissage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Interface Administrateur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Compilation .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mrf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-&gt; .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cs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Démonstration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Architecture Serveur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Communications 1/3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Communications 2/3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500034" y="1643050"/>
            <a:ext cx="7786742" cy="4357718"/>
            <a:chOff x="393673" y="1785299"/>
            <a:chExt cx="7573962" cy="4131327"/>
          </a:xfrm>
        </p:grpSpPr>
        <p:pic>
          <p:nvPicPr>
            <p:cNvPr id="11" name="Picture 21" descr="Schema MC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1785299"/>
              <a:ext cx="7251700" cy="3536950"/>
            </a:xfrm>
            <a:prstGeom prst="rect">
              <a:avLst/>
            </a:prstGeom>
            <a:noFill/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785786" y="1817679"/>
              <a:ext cx="13128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Console(s)</a:t>
              </a:r>
            </a:p>
            <a:p>
              <a:pPr eaLnBrk="0" hangingPunct="0"/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d’administration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5573685" y="1840861"/>
              <a:ext cx="5159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PDA 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714744" y="2786058"/>
              <a:ext cx="1377950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0000"/>
                </a:lnSpc>
                <a:spcAft>
                  <a:spcPct val="20000"/>
                </a:spcAft>
              </a:pPr>
              <a:r>
                <a:rPr lang="fr-FR" altLang="ja-JP" sz="14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IP</a:t>
              </a:r>
            </a:p>
            <a:p>
              <a:pPr algn="ctr">
                <a:lnSpc>
                  <a:spcPct val="110000"/>
                </a:lnSpc>
              </a:pP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GPRS, EDGE,</a:t>
              </a:r>
              <a:b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</a:b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UMTS, HSDPA,</a:t>
              </a:r>
              <a:b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</a:br>
              <a:r>
                <a:rPr lang="fr-FR" altLang="ja-JP" sz="800" b="0" dirty="0" err="1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Wi-Fi</a:t>
              </a: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, </a:t>
              </a:r>
              <a:r>
                <a:rPr lang="fr-FR" altLang="ja-JP" sz="800" b="0" dirty="0" err="1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xDSL</a:t>
              </a: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,</a:t>
              </a:r>
              <a:b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</a:b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RNIS, RTC</a:t>
              </a:r>
            </a:p>
            <a:p>
              <a:pPr algn="ctr">
                <a:lnSpc>
                  <a:spcPct val="110000"/>
                </a:lnSpc>
              </a:pPr>
              <a:r>
                <a:rPr lang="fr-FR" altLang="ja-JP" sz="800" b="0" dirty="0">
                  <a:solidFill>
                    <a:srgbClr val="4D4D4D"/>
                  </a:solidFill>
                  <a:latin typeface="Arial Black" pitchFamily="34" charset="0"/>
                  <a:ea typeface="MS Mincho" pitchFamily="49" charset="-128"/>
                </a:rPr>
                <a:t>LAN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193924" y="2214554"/>
              <a:ext cx="2235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Serveur(s) de</a:t>
              </a:r>
              <a:b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</a:br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communications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6249960" y="2204399"/>
              <a:ext cx="812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Tablette 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7081810" y="2615561"/>
              <a:ext cx="7699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Portable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6746848" y="4080824"/>
              <a:ext cx="12207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Système</a:t>
              </a:r>
              <a:b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</a:br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point de vente 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157760" y="4660261"/>
              <a:ext cx="12112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Machine</a:t>
              </a:r>
            </a:p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communicante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0823" y="3501386"/>
              <a:ext cx="10509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Applications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520673" y="4080824"/>
              <a:ext cx="9810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Messagerie</a:t>
              </a: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720698" y="4649149"/>
              <a:ext cx="7810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Données</a:t>
              </a:r>
            </a:p>
          </p:txBody>
        </p:sp>
        <p:pic>
          <p:nvPicPr>
            <p:cNvPr id="23" name="Picture 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3498" y="1797999"/>
              <a:ext cx="666750" cy="839787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>
              <a:off x="393673" y="3245799"/>
              <a:ext cx="1839912" cy="1892300"/>
            </a:xfrm>
            <a:prstGeom prst="roundRect">
              <a:avLst>
                <a:gd name="adj" fmla="val 11065"/>
              </a:avLst>
            </a:prstGeom>
            <a:noFill/>
            <a:ln w="12700" algn="ctr">
              <a:solidFill>
                <a:srgbClr val="4D4D4D"/>
              </a:solidFill>
              <a:prstDash val="sysDot"/>
              <a:round/>
              <a:headEnd/>
              <a:tailEnd/>
            </a:ln>
            <a:effectLst/>
          </p:spPr>
          <p:txBody>
            <a:bodyPr wrap="none" tIns="0" anchor="ctr"/>
            <a:lstStyle/>
            <a:p>
              <a:endParaRPr lang="fr-FR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798485" y="3117211"/>
              <a:ext cx="1038225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000" b="0">
                  <a:solidFill>
                    <a:srgbClr val="969696"/>
                  </a:solidFill>
                  <a:latin typeface="Arial Black" pitchFamily="34" charset="0"/>
                </a:rPr>
                <a:t>SI CENTRAL</a:t>
              </a: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676265" y="5357826"/>
              <a:ext cx="2538413" cy="438150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tIns="4680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ct val="55000"/>
                </a:spcAft>
                <a:buFont typeface="Arial Unicode MS" pitchFamily="34" charset="-128"/>
                <a:buNone/>
              </a:pPr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Serveur :</a:t>
              </a:r>
              <a:b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</a:br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Windows 2000 / 2003      </a:t>
              </a: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5214942" y="5357826"/>
              <a:ext cx="2647950" cy="558800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tIns="46800">
              <a:spAutoFit/>
            </a:bodyPr>
            <a:lstStyle/>
            <a:p>
              <a:pPr algn="l">
                <a:spcAft>
                  <a:spcPct val="20000"/>
                </a:spcAft>
                <a:buFont typeface="Arial Unicode MS" pitchFamily="34" charset="-128"/>
                <a:buNone/>
              </a:pPr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Client distant :</a:t>
              </a:r>
              <a:b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</a:br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Windows 2000 / 2003 / XP / Vista</a:t>
              </a:r>
              <a:b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</a:br>
              <a:r>
                <a:rPr lang="fr-FR" sz="1000" b="0" dirty="0">
                  <a:solidFill>
                    <a:srgbClr val="4D4D4D"/>
                  </a:solidFill>
                  <a:latin typeface="Arial Black" pitchFamily="34" charset="0"/>
                </a:rPr>
                <a:t>Windows CE / Mobile 5.0 - 6.0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2378048" y="4177661"/>
              <a:ext cx="9159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Console(s)</a:t>
              </a:r>
            </a:p>
            <a:p>
              <a:pPr eaLnBrk="0" hangingPunct="0"/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Web</a:t>
              </a:r>
            </a:p>
          </p:txBody>
        </p:sp>
        <p:pic>
          <p:nvPicPr>
            <p:cNvPr id="29" name="Picture 39" descr="concole w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9973" y="4538024"/>
              <a:ext cx="576262" cy="433387"/>
            </a:xfrm>
            <a:prstGeom prst="rect">
              <a:avLst/>
            </a:prstGeom>
            <a:noFill/>
          </p:spPr>
        </p:pic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2108173" y="4466586"/>
              <a:ext cx="358775" cy="0"/>
            </a:xfrm>
            <a:prstGeom prst="line">
              <a:avLst/>
            </a:prstGeom>
            <a:noFill/>
            <a:ln w="76200">
              <a:solidFill>
                <a:srgbClr val="A1D6F3"/>
              </a:solidFill>
              <a:round/>
              <a:headEnd/>
              <a:tailEnd/>
            </a:ln>
            <a:effectLst/>
          </p:spPr>
          <p:txBody>
            <a:bodyPr wrap="none" tIns="0" anchor="ctr"/>
            <a:lstStyle/>
            <a:p>
              <a:endParaRPr lang="fr-FR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3538510" y="3968111"/>
              <a:ext cx="1763713" cy="269875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tIns="46800">
              <a:spAutoFit/>
            </a:bodyPr>
            <a:lstStyle/>
            <a:p>
              <a:pPr algn="l">
                <a:lnSpc>
                  <a:spcPct val="110000"/>
                </a:lnSpc>
                <a:spcAft>
                  <a:spcPct val="55000"/>
                </a:spcAft>
                <a:buFont typeface="Arial Unicode MS" pitchFamily="34" charset="-128"/>
                <a:buNone/>
              </a:pPr>
              <a:r>
                <a:rPr lang="fr-FR" sz="1000" b="0">
                  <a:solidFill>
                    <a:srgbClr val="4D4D4D"/>
                  </a:solidFill>
                  <a:latin typeface="Arial Black" pitchFamily="34" charset="0"/>
                </a:rPr>
                <a:t>Gestion multi-réseau      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71472" y="6215082"/>
            <a:ext cx="771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Fonctionnement de </a:t>
            </a:r>
            <a:r>
              <a:rPr lang="fr-FR" sz="1200" dirty="0" err="1" smtClean="0"/>
              <a:t>MediaContact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Communications 3/3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Mediacontact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Envoi régulier de rapports de surveillance à l’apprentissage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Appel de programme pour concaténer des rapports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Mise à jour des règles du système expert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Création du fichier .</a:t>
            </a:r>
            <a:r>
              <a:rPr lang="fr-FR" dirty="0" err="1" smtClean="0"/>
              <a:t>arff</a:t>
            </a:r>
            <a:r>
              <a:rPr lang="fr-FR" dirty="0" smtClean="0"/>
              <a:t> 1/2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Création du fichier .</a:t>
            </a:r>
            <a:r>
              <a:rPr lang="fr-FR" dirty="0" err="1" smtClean="0"/>
              <a:t>arff</a:t>
            </a:r>
            <a:r>
              <a:rPr lang="fr-FR" dirty="0" smtClean="0"/>
              <a:t> 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7927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Décodage des rapports binaires</a:t>
            </a:r>
          </a:p>
          <a:p>
            <a:r>
              <a:rPr lang="fr-FR" dirty="0" smtClean="0"/>
              <a:t>Création dynamique de l’entête : type des attributs</a:t>
            </a:r>
          </a:p>
          <a:p>
            <a:r>
              <a:rPr lang="fr-FR" dirty="0" smtClean="0"/>
              <a:t>Concaténation des rapports </a:t>
            </a:r>
          </a:p>
          <a:p>
            <a:pPr lvl="1"/>
            <a:r>
              <a:rPr lang="fr-FR" dirty="0" smtClean="0"/>
              <a:t>Une ligne par rapport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8596" y="3844073"/>
            <a:ext cx="828680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@ATTRIBUTE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BatteryLifeTime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NUMERIC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@ATTRIBUTE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ACLineStatus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NUMERIC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@ATTRIBUTE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CameraPresent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True,False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@ATTRIBUTE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KeyboardPresent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True,False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@ATTRIBUTE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PhoneActiveCallCount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NUMERIC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@DATA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4294967295,1,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True,True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,1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4294967456,1,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False,True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,1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Apprentissage 1/4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Apprentissage 2/4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Objectif </a:t>
            </a:r>
            <a:r>
              <a:rPr lang="fr-FR" dirty="0" smtClean="0"/>
              <a:t>: déduire de nouvelles règles à partir des rapports de surveillance remontés</a:t>
            </a:r>
          </a:p>
          <a:p>
            <a:r>
              <a:rPr lang="fr-FR" b="1" dirty="0" smtClean="0"/>
              <a:t>Contexte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Apprentissage supervisé (positif/négatif)</a:t>
            </a:r>
          </a:p>
          <a:p>
            <a:pPr lvl="1"/>
            <a:r>
              <a:rPr lang="fr-FR" dirty="0" smtClean="0"/>
              <a:t>Pouvoir comprendre les règles pour associer des actions</a:t>
            </a:r>
          </a:p>
          <a:p>
            <a:r>
              <a:rPr lang="fr-FR" b="1" dirty="0" smtClean="0"/>
              <a:t>Choix de l’algorithme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Arbres de décision (C4.5)</a:t>
            </a:r>
          </a:p>
          <a:p>
            <a:pPr lvl="2"/>
            <a:r>
              <a:rPr lang="fr-FR" dirty="0" smtClean="0"/>
              <a:t>Possèdent un grand pouvoir d’expression</a:t>
            </a:r>
          </a:p>
          <a:p>
            <a:pPr lvl="2"/>
            <a:r>
              <a:rPr lang="fr-FR" dirty="0" smtClean="0"/>
              <a:t>Travaillent sur des données bruitées</a:t>
            </a:r>
          </a:p>
          <a:p>
            <a:pPr lvl="2"/>
            <a:r>
              <a:rPr lang="fr-FR" dirty="0" smtClean="0"/>
              <a:t>Sont lisible par un humain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983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Apprentissage 3/4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Apprentissage d’arbres de décisions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24800" y="6127750"/>
            <a:ext cx="762000" cy="365125"/>
          </a:xfrm>
        </p:spPr>
        <p:txBody>
          <a:bodyPr/>
          <a:lstStyle/>
          <a:p>
            <a:fld id="{4F3F71FB-66F8-46D5-B078-673E5B7D896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715000" y="3048000"/>
            <a:ext cx="2434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Nœud ↔ variables</a:t>
            </a:r>
          </a:p>
          <a:p>
            <a:r>
              <a:rPr lang="fr-FR" dirty="0" smtClean="0">
                <a:solidFill>
                  <a:schemeClr val="accent5"/>
                </a:solidFill>
              </a:rPr>
              <a:t>Branches ↔ une valeur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Feuilles ↔ catégorie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00100" y="4955457"/>
            <a:ext cx="6871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2400" dirty="0" smtClean="0"/>
              <a:t> Classification d’une instance : parcours de l’arbre 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Peut être traduit en règles</a:t>
            </a:r>
            <a:endParaRPr lang="fr-FR" sz="2400" dirty="0"/>
          </a:p>
        </p:txBody>
      </p:sp>
      <p:grpSp>
        <p:nvGrpSpPr>
          <p:cNvPr id="35" name="Grouper 34"/>
          <p:cNvGrpSpPr/>
          <p:nvPr/>
        </p:nvGrpSpPr>
        <p:grpSpPr>
          <a:xfrm>
            <a:off x="685800" y="2362200"/>
            <a:ext cx="4775405" cy="2257438"/>
            <a:chOff x="248508" y="2438400"/>
            <a:chExt cx="4775405" cy="2257438"/>
          </a:xfrm>
        </p:grpSpPr>
        <p:grpSp>
          <p:nvGrpSpPr>
            <p:cNvPr id="5" name="Grouper 4"/>
            <p:cNvGrpSpPr/>
            <p:nvPr/>
          </p:nvGrpSpPr>
          <p:grpSpPr>
            <a:xfrm>
              <a:off x="248508" y="2438400"/>
              <a:ext cx="4775405" cy="2257438"/>
              <a:chOff x="1258497" y="1345846"/>
              <a:chExt cx="4775405" cy="2257438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744725" y="1345846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mémoire</a:t>
                </a:r>
                <a:endParaRPr lang="fr-FR" dirty="0"/>
              </a:p>
            </p:txBody>
          </p:sp>
          <p:grpSp>
            <p:nvGrpSpPr>
              <p:cNvPr id="7" name="Grouper 7"/>
              <p:cNvGrpSpPr/>
              <p:nvPr/>
            </p:nvGrpSpPr>
            <p:grpSpPr>
              <a:xfrm>
                <a:off x="2526107" y="1834589"/>
                <a:ext cx="3507795" cy="370126"/>
                <a:chOff x="4049935" y="1031278"/>
                <a:chExt cx="3507795" cy="370126"/>
              </a:xfrm>
            </p:grpSpPr>
            <p:sp>
              <p:nvSpPr>
                <p:cNvPr id="27" name="ZoneTexte 4"/>
                <p:cNvSpPr txBox="1"/>
                <p:nvPr/>
              </p:nvSpPr>
              <p:spPr>
                <a:xfrm>
                  <a:off x="4049935" y="1032072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chemeClr val="accent5"/>
                      </a:solidFill>
                    </a:rPr>
                    <a:t>saturée</a:t>
                  </a:r>
                  <a:endParaRPr lang="fr-FR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6539503" y="1031278"/>
                  <a:ext cx="1018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chemeClr val="accent5"/>
                      </a:solidFill>
                    </a:rPr>
                    <a:t>normale</a:t>
                  </a:r>
                  <a:endParaRPr lang="fr-FR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8" name="Ellipse 7"/>
              <p:cNvSpPr/>
              <p:nvPr/>
            </p:nvSpPr>
            <p:spPr>
              <a:xfrm>
                <a:off x="4232182" y="1715178"/>
                <a:ext cx="118800" cy="11941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2790025" y="2462765"/>
                <a:ext cx="118800" cy="11941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500659" y="2462765"/>
                <a:ext cx="118800" cy="11941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1856925" y="3190533"/>
                <a:ext cx="118800" cy="11941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742579" y="3190533"/>
                <a:ext cx="118800" cy="11941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>
                <a:stCxn id="8" idx="4"/>
                <a:endCxn id="9" idx="0"/>
              </p:cNvCxnSpPr>
              <p:nvPr/>
            </p:nvCxnSpPr>
            <p:spPr>
              <a:xfrm rot="5400000">
                <a:off x="3256416" y="1427599"/>
                <a:ext cx="628176" cy="14421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>
                <a:stCxn id="8" idx="4"/>
                <a:endCxn id="11" idx="0"/>
              </p:cNvCxnSpPr>
              <p:nvPr/>
            </p:nvCxnSpPr>
            <p:spPr>
              <a:xfrm rot="16200000" flipH="1">
                <a:off x="4611732" y="1514438"/>
                <a:ext cx="628176" cy="126847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stCxn id="9" idx="4"/>
                <a:endCxn id="12" idx="0"/>
              </p:cNvCxnSpPr>
              <p:nvPr/>
            </p:nvCxnSpPr>
            <p:spPr>
              <a:xfrm rot="5400000">
                <a:off x="2078697" y="2419804"/>
                <a:ext cx="608357" cy="933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>
                <a:stCxn id="9" idx="4"/>
                <a:endCxn id="14" idx="1"/>
              </p:cNvCxnSpPr>
              <p:nvPr/>
            </p:nvCxnSpPr>
            <p:spPr>
              <a:xfrm rot="16200000" flipH="1">
                <a:off x="2991779" y="2439822"/>
                <a:ext cx="625844" cy="910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/>
              <p:cNvSpPr txBox="1"/>
              <p:nvPr/>
            </p:nvSpPr>
            <p:spPr>
              <a:xfrm>
                <a:off x="5295334" y="2582176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FF0000"/>
                    </a:solidFill>
                  </a:rPr>
                  <a:t>neg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619589" y="3233952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pos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596654" y="3223096"/>
                <a:ext cx="529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FF0000"/>
                    </a:solidFill>
                  </a:rPr>
                  <a:t>neg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258497" y="2278893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ApplicationA</a:t>
                </a:r>
                <a:endParaRPr lang="fr-FR" dirty="0"/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1162908" y="39624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lancée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542376" y="389786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5"/>
                  </a:solidFill>
                </a:rPr>
                <a:t>nonLancée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4114800" cy="4857784"/>
          </a:xfrm>
        </p:spPr>
        <p:txBody>
          <a:bodyPr>
            <a:normAutofit/>
          </a:bodyPr>
          <a:lstStyle/>
          <a:p>
            <a:pPr lvl="1"/>
            <a:r>
              <a:rPr lang="fr-FR" dirty="0" smtClean="0">
                <a:cs typeface="Calibri" pitchFamily="34" charset="0"/>
              </a:rPr>
              <a:t>Présentation du projet</a:t>
            </a:r>
          </a:p>
          <a:p>
            <a:pPr lvl="2"/>
            <a:r>
              <a:rPr lang="fr-FR" dirty="0" smtClean="0">
                <a:cs typeface="Calibri" pitchFamily="34" charset="0"/>
              </a:rPr>
              <a:t>Acteurs</a:t>
            </a:r>
          </a:p>
          <a:p>
            <a:pPr lvl="2"/>
            <a:r>
              <a:rPr lang="fr-FR" dirty="0" smtClean="0">
                <a:cs typeface="Calibri" pitchFamily="34" charset="0"/>
              </a:rPr>
              <a:t>Contexte</a:t>
            </a:r>
          </a:p>
          <a:p>
            <a:pPr lvl="2"/>
            <a:r>
              <a:rPr lang="fr-FR" dirty="0" smtClean="0">
                <a:cs typeface="Calibri" pitchFamily="34" charset="0"/>
              </a:rPr>
              <a:t>Objectifs</a:t>
            </a:r>
          </a:p>
          <a:p>
            <a:pPr lvl="1"/>
            <a:r>
              <a:rPr lang="fr-FR" dirty="0" smtClean="0">
                <a:cs typeface="Calibri" pitchFamily="34" charset="0"/>
              </a:rPr>
              <a:t>Coté embarqué</a:t>
            </a:r>
          </a:p>
          <a:p>
            <a:pPr lvl="2"/>
            <a:r>
              <a:rPr lang="fr-FR" dirty="0" smtClean="0">
                <a:cs typeface="Calibri" pitchFamily="34" charset="0"/>
              </a:rPr>
              <a:t>Architecture Globale</a:t>
            </a:r>
          </a:p>
          <a:p>
            <a:pPr lvl="2"/>
            <a:r>
              <a:rPr lang="fr-FR" dirty="0" err="1" smtClean="0">
                <a:cs typeface="Calibri" pitchFamily="34" charset="0"/>
              </a:rPr>
              <a:t>Reporting</a:t>
            </a:r>
            <a:endParaRPr lang="fr-FR" dirty="0" smtClean="0">
              <a:cs typeface="Calibri" pitchFamily="34" charset="0"/>
            </a:endParaRPr>
          </a:p>
          <a:p>
            <a:pPr lvl="2"/>
            <a:r>
              <a:rPr lang="fr-FR" dirty="0" smtClean="0">
                <a:cs typeface="Calibri" pitchFamily="34" charset="0"/>
              </a:rPr>
              <a:t>Système Expert</a:t>
            </a:r>
          </a:p>
          <a:p>
            <a:pPr lvl="2"/>
            <a:r>
              <a:rPr lang="fr-FR" dirty="0" smtClean="0">
                <a:cs typeface="Calibri" pitchFamily="34" charset="0"/>
              </a:rPr>
              <a:t>Démonstration</a:t>
            </a:r>
          </a:p>
          <a:p>
            <a:pPr lvl="1"/>
            <a:endParaRPr lang="fr-FR" dirty="0" smtClean="0">
              <a:cs typeface="Calibri" pitchFamily="34" charset="0"/>
            </a:endParaRPr>
          </a:p>
          <a:p>
            <a:pPr lvl="1"/>
            <a:endParaRPr lang="fr-FR" dirty="0"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429124" y="1571612"/>
            <a:ext cx="4214842" cy="4857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Coté serveur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Architecture serveur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Communications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Création du fichier .</a:t>
            </a:r>
            <a:r>
              <a:rPr kumimoji="0" lang="fr-FR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arff</a:t>
            </a:r>
            <a:endParaRPr kumimoji="0" lang="fr-F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Apprentissage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Interface  d’administration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Compilation .</a:t>
            </a:r>
            <a:r>
              <a:rPr kumimoji="0" lang="fr-FR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mrf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-&gt; .</a:t>
            </a:r>
            <a:r>
              <a:rPr kumimoji="0" lang="fr-FR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cs</a:t>
            </a:r>
            <a:endParaRPr kumimoji="0" lang="fr-F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Démonstration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Conclusion</a:t>
            </a:r>
            <a:r>
              <a:rPr lang="fr-FR" sz="2400" dirty="0" smtClean="0">
                <a:cs typeface="Calibri" pitchFamily="34" charset="0"/>
              </a:rPr>
              <a:t>	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lvl="2" indent="-246888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r>
              <a:rPr lang="fr-FR" sz="2100" dirty="0" smtClean="0">
                <a:cs typeface="Calibri" pitchFamily="34" charset="0"/>
              </a:rPr>
              <a:t>Organisation de travail</a:t>
            </a:r>
            <a:endParaRPr kumimoji="0" lang="fr-F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Difficultés rencontrées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Bilan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Apprentissage 4/4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30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515003" y="1161078"/>
          <a:ext cx="3200401" cy="148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38200"/>
                <a:gridCol w="990600"/>
                <a:gridCol w="914401"/>
              </a:tblGrid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Mémoire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AppliA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étiq</a:t>
                      </a:r>
                      <a:endParaRPr lang="fr-FR" sz="1200" dirty="0"/>
                    </a:p>
                  </a:txBody>
                  <a:tcPr/>
                </a:tc>
              </a:tr>
              <a:tr h="2400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Pos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nonLancée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Normale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nonLancée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er 24"/>
          <p:cNvGrpSpPr/>
          <p:nvPr/>
        </p:nvGrpSpPr>
        <p:grpSpPr>
          <a:xfrm>
            <a:off x="1753182" y="2209800"/>
            <a:ext cx="3405203" cy="1236330"/>
            <a:chOff x="1753182" y="2209800"/>
            <a:chExt cx="3405203" cy="1236330"/>
          </a:xfrm>
        </p:grpSpPr>
        <p:sp>
          <p:nvSpPr>
            <p:cNvPr id="7" name="ZoneTexte 6"/>
            <p:cNvSpPr txBox="1"/>
            <p:nvPr/>
          </p:nvSpPr>
          <p:spPr>
            <a:xfrm>
              <a:off x="2971800" y="22098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Mémoire</a:t>
              </a:r>
              <a:endParaRPr lang="fr-FR" dirty="0"/>
            </a:p>
          </p:txBody>
        </p:sp>
        <p:sp>
          <p:nvSpPr>
            <p:cNvPr id="8" name="ZoneTexte 4"/>
            <p:cNvSpPr txBox="1"/>
            <p:nvPr/>
          </p:nvSpPr>
          <p:spPr>
            <a:xfrm>
              <a:off x="1753182" y="2699337"/>
              <a:ext cx="1018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normale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42750" y="269854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saturée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727734" y="3326719"/>
              <a:ext cx="118800" cy="1194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rot="5400000">
              <a:off x="2483491" y="2291553"/>
              <a:ext cx="628176" cy="14421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endCxn id="10" idx="0"/>
            </p:cNvCxnSpPr>
            <p:nvPr/>
          </p:nvCxnSpPr>
          <p:spPr>
            <a:xfrm rot="16200000" flipH="1">
              <a:off x="3838807" y="2378392"/>
              <a:ext cx="628176" cy="12684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81000" y="3505200"/>
          <a:ext cx="3200401" cy="90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38200"/>
                <a:gridCol w="990600"/>
                <a:gridCol w="914401"/>
              </a:tblGrid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Mémoire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AppliA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étiq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Normale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nonLancée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876800" y="3505200"/>
          <a:ext cx="3200401" cy="87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38200"/>
                <a:gridCol w="990600"/>
                <a:gridCol w="914401"/>
              </a:tblGrid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Mémoire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AppliA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étiq</a:t>
                      </a:r>
                      <a:endParaRPr lang="fr-FR" sz="1200" dirty="0"/>
                    </a:p>
                  </a:txBody>
                  <a:tcPr/>
                </a:tc>
              </a:tr>
              <a:tr h="2400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Pos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nonLancée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500166" y="4429132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Négatif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57488" y="6072206"/>
            <a:ext cx="81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Positif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86600" y="6019800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Négatif</a:t>
            </a:r>
          </a:p>
        </p:txBody>
      </p:sp>
      <p:grpSp>
        <p:nvGrpSpPr>
          <p:cNvPr id="27" name="Grouper 26"/>
          <p:cNvGrpSpPr/>
          <p:nvPr/>
        </p:nvGrpSpPr>
        <p:grpSpPr>
          <a:xfrm>
            <a:off x="4500562" y="4345552"/>
            <a:ext cx="3357586" cy="993240"/>
            <a:chOff x="4733924" y="4402696"/>
            <a:chExt cx="3357586" cy="993240"/>
          </a:xfrm>
        </p:grpSpPr>
        <p:cxnSp>
          <p:nvCxnSpPr>
            <p:cNvPr id="16" name="Connecteur droit 15"/>
            <p:cNvCxnSpPr/>
            <p:nvPr/>
          </p:nvCxnSpPr>
          <p:spPr>
            <a:xfrm rot="5400000">
              <a:off x="5412108" y="4607720"/>
              <a:ext cx="608357" cy="933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16200000" flipH="1">
              <a:off x="6325190" y="4627738"/>
              <a:ext cx="625844" cy="910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5726589" y="440269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AppliA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733924" y="4831324"/>
              <a:ext cx="81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5"/>
                  </a:solidFill>
                </a:rPr>
                <a:t>lancée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803978" y="477202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5"/>
                  </a:solidFill>
                </a:rPr>
                <a:t>nonLancée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676400" y="5410200"/>
          <a:ext cx="3200401" cy="57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38200"/>
                <a:gridCol w="990600"/>
                <a:gridCol w="914401"/>
              </a:tblGrid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Mémoire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AppliA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étiq</a:t>
                      </a:r>
                      <a:endParaRPr lang="fr-FR" sz="1200" dirty="0"/>
                    </a:p>
                  </a:txBody>
                  <a:tcPr/>
                </a:tc>
              </a:tr>
              <a:tr h="2400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5791200" y="5410200"/>
          <a:ext cx="3200401" cy="60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838200"/>
                <a:gridCol w="990600"/>
                <a:gridCol w="914401"/>
              </a:tblGrid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Mémoire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AppliA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étiq</a:t>
                      </a:r>
                      <a:endParaRPr lang="fr-FR" sz="1200" dirty="0"/>
                    </a:p>
                  </a:txBody>
                  <a:tcPr/>
                </a:tc>
              </a:tr>
              <a:tr h="30194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Saturée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nonLancée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neg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571472" y="15716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Algorithme ID3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6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Interface d’administration 1/3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Interface d’administration 2/3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Seul maillon de la chaine non-automatique</a:t>
            </a:r>
          </a:p>
          <a:p>
            <a:endParaRPr lang="fr-FR" dirty="0" smtClean="0"/>
          </a:p>
          <a:p>
            <a:r>
              <a:rPr lang="fr-FR" dirty="0" smtClean="0"/>
              <a:t>Permet de :</a:t>
            </a:r>
          </a:p>
          <a:p>
            <a:pPr lvl="1"/>
            <a:r>
              <a:rPr lang="fr-FR" dirty="0" smtClean="0"/>
              <a:t>Lister les règles déjà présentes dans le système expert</a:t>
            </a:r>
          </a:p>
          <a:p>
            <a:pPr lvl="1"/>
            <a:r>
              <a:rPr lang="fr-FR" dirty="0" smtClean="0"/>
              <a:t>Lister les règles trouvées par l’apprentissage</a:t>
            </a:r>
          </a:p>
          <a:p>
            <a:pPr lvl="1"/>
            <a:r>
              <a:rPr lang="fr-FR" dirty="0" smtClean="0"/>
              <a:t>Entrer de nouvelles règles manuellement</a:t>
            </a:r>
          </a:p>
          <a:p>
            <a:pPr lvl="1"/>
            <a:r>
              <a:rPr lang="fr-FR" dirty="0" smtClean="0"/>
              <a:t>Associer des actions aux règles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Interface d’administration 3/3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94" y="1644110"/>
            <a:ext cx="8444648" cy="464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6357958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Panneau principal de l’interface d’administration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dirty="0" smtClean="0"/>
              <a:t>Compilation .</a:t>
            </a:r>
            <a:r>
              <a:rPr lang="fr-FR" dirty="0" err="1" smtClean="0"/>
              <a:t>mrf</a:t>
            </a:r>
            <a:r>
              <a:rPr lang="fr-FR" dirty="0" smtClean="0"/>
              <a:t> -&gt; .</a:t>
            </a:r>
            <a:r>
              <a:rPr lang="fr-FR" dirty="0" err="1" smtClean="0"/>
              <a:t>cs</a:t>
            </a:r>
            <a:r>
              <a:rPr lang="fr-FR" dirty="0" smtClean="0"/>
              <a:t> 1/2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8596" y="1214422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429264"/>
            <a:ext cx="814393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57554" y="6072206"/>
            <a:ext cx="2214578" cy="628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307181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125280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219820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1285860"/>
            <a:ext cx="1571636" cy="85725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78605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92906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400050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35729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57200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25" name="Connecteur en angle 24"/>
          <p:cNvCxnSpPr>
            <a:stCxn id="10" idx="1"/>
            <a:endCxn id="175" idx="2"/>
          </p:cNvCxnSpPr>
          <p:nvPr/>
        </p:nvCxnSpPr>
        <p:spPr>
          <a:xfrm rot="10800000">
            <a:off x="1464448" y="5153036"/>
            <a:ext cx="1893107" cy="12334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10" idx="3"/>
          </p:cNvCxnSpPr>
          <p:nvPr/>
        </p:nvCxnSpPr>
        <p:spPr>
          <a:xfrm rot="5400000">
            <a:off x="5200656" y="5657864"/>
            <a:ext cx="1100142" cy="35719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63380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201943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76122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408980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92773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71475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203595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207167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71448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71448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500166" y="59886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34" name="ZoneTexte 133"/>
          <p:cNvSpPr txBox="1"/>
          <p:nvPr/>
        </p:nvSpPr>
        <p:spPr>
          <a:xfrm>
            <a:off x="489017" y="26310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072330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42913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9883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Compilation .</a:t>
            </a:r>
            <a:r>
              <a:rPr lang="fr-FR" dirty="0" err="1" smtClean="0"/>
              <a:t>mrf</a:t>
            </a:r>
            <a:r>
              <a:rPr lang="fr-FR" dirty="0" smtClean="0"/>
              <a:t> -&gt; .</a:t>
            </a:r>
            <a:r>
              <a:rPr lang="fr-FR" dirty="0" err="1" smtClean="0"/>
              <a:t>cs</a:t>
            </a:r>
            <a:r>
              <a:rPr lang="fr-FR" dirty="0" smtClean="0"/>
              <a:t> 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28628"/>
          </a:xfrm>
        </p:spPr>
        <p:txBody>
          <a:bodyPr/>
          <a:lstStyle/>
          <a:p>
            <a:r>
              <a:rPr lang="fr-FR" sz="2000" dirty="0" smtClean="0"/>
              <a:t>Utilisation de </a:t>
            </a:r>
            <a:r>
              <a:rPr lang="fr-FR" sz="2000" dirty="0" err="1" smtClean="0"/>
              <a:t>javacc</a:t>
            </a:r>
            <a:r>
              <a:rPr lang="fr-FR" sz="2000" dirty="0" smtClean="0"/>
              <a:t> pour la création du compilateur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2910" y="1928802"/>
            <a:ext cx="6715172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#</a:t>
            </a:r>
            <a:r>
              <a:rPr lang="fr-FR" sz="1400" dirty="0" err="1" smtClean="0"/>
              <a:t>Declaration</a:t>
            </a:r>
            <a:r>
              <a:rPr lang="fr-FR" sz="1400" dirty="0" smtClean="0"/>
              <a:t> des attributs</a:t>
            </a:r>
          </a:p>
          <a:p>
            <a:r>
              <a:rPr lang="fr-FR" sz="1400" dirty="0" smtClean="0"/>
              <a:t>ATTRIBUT </a:t>
            </a:r>
            <a:r>
              <a:rPr lang="fr-FR" sz="1400" dirty="0" err="1" smtClean="0"/>
              <a:t>memoire</a:t>
            </a:r>
            <a:r>
              <a:rPr lang="fr-FR" sz="1400" dirty="0" smtClean="0"/>
              <a:t> NUMERIC</a:t>
            </a:r>
          </a:p>
          <a:p>
            <a:r>
              <a:rPr lang="fr-FR" sz="1400" dirty="0" smtClean="0"/>
              <a:t>ATTRIBUT </a:t>
            </a:r>
            <a:r>
              <a:rPr lang="fr-FR" sz="1400" dirty="0" err="1" smtClean="0"/>
              <a:t>memDiscret</a:t>
            </a:r>
            <a:r>
              <a:rPr lang="fr-FR" sz="1400" dirty="0" smtClean="0"/>
              <a:t> {</a:t>
            </a:r>
            <a:r>
              <a:rPr lang="fr-FR" sz="1400" dirty="0" err="1" smtClean="0"/>
              <a:t>normale,saturee,presqueSaturee</a:t>
            </a:r>
            <a:r>
              <a:rPr lang="fr-FR" sz="1400" dirty="0" smtClean="0"/>
              <a:t>}</a:t>
            </a:r>
          </a:p>
          <a:p>
            <a:r>
              <a:rPr lang="fr-FR" sz="1400" dirty="0" smtClean="0"/>
              <a:t>ATTRIBUT </a:t>
            </a:r>
            <a:r>
              <a:rPr lang="fr-FR" sz="1400" dirty="0" err="1" smtClean="0"/>
              <a:t>applicationC</a:t>
            </a:r>
            <a:r>
              <a:rPr lang="fr-FR" sz="1400" dirty="0" smtClean="0"/>
              <a:t> {</a:t>
            </a:r>
            <a:r>
              <a:rPr lang="fr-FR" sz="1400" dirty="0" err="1" smtClean="0"/>
              <a:t>lancee,nonLancee</a:t>
            </a:r>
            <a:r>
              <a:rPr lang="fr-FR" sz="1400" dirty="0" smtClean="0"/>
              <a:t>}</a:t>
            </a:r>
          </a:p>
          <a:p>
            <a:r>
              <a:rPr lang="fr-FR" sz="800" dirty="0" smtClean="0"/>
              <a:t> </a:t>
            </a:r>
            <a:endParaRPr lang="fr-FR" sz="700" dirty="0" smtClean="0"/>
          </a:p>
          <a:p>
            <a:r>
              <a:rPr lang="fr-FR" sz="1400" dirty="0" smtClean="0"/>
              <a:t>#</a:t>
            </a:r>
            <a:r>
              <a:rPr lang="fr-FR" sz="1400" dirty="0" err="1" smtClean="0"/>
              <a:t>Declaration</a:t>
            </a:r>
            <a:r>
              <a:rPr lang="fr-FR" sz="1400" dirty="0" smtClean="0"/>
              <a:t> des règles</a:t>
            </a:r>
          </a:p>
          <a:p>
            <a:r>
              <a:rPr lang="fr-FR" sz="1400" dirty="0" smtClean="0"/>
              <a:t>SI </a:t>
            </a:r>
            <a:r>
              <a:rPr lang="fr-FR" sz="1400" dirty="0" err="1" smtClean="0"/>
              <a:t>memDiscret</a:t>
            </a:r>
            <a:r>
              <a:rPr lang="fr-FR" sz="1400" dirty="0" smtClean="0"/>
              <a:t> = </a:t>
            </a:r>
            <a:r>
              <a:rPr lang="fr-FR" sz="1400" dirty="0" err="1" smtClean="0"/>
              <a:t>saturee</a:t>
            </a:r>
            <a:r>
              <a:rPr lang="fr-FR" sz="1400" dirty="0" smtClean="0"/>
              <a:t> ET </a:t>
            </a:r>
            <a:r>
              <a:rPr lang="fr-FR" sz="1400" dirty="0" err="1" smtClean="0"/>
              <a:t>applicationC</a:t>
            </a:r>
            <a:r>
              <a:rPr lang="fr-FR" sz="1400" dirty="0" smtClean="0"/>
              <a:t>=</a:t>
            </a:r>
            <a:r>
              <a:rPr lang="fr-FR" sz="1400" dirty="0" err="1" smtClean="0"/>
              <a:t>true</a:t>
            </a:r>
            <a:r>
              <a:rPr lang="fr-FR" sz="1400" dirty="0" smtClean="0"/>
              <a:t> ALORS APPEL viderMemoire.exe FSI</a:t>
            </a:r>
          </a:p>
          <a:p>
            <a:r>
              <a:rPr lang="fr-FR" sz="1400" dirty="0" smtClean="0"/>
              <a:t>SI </a:t>
            </a:r>
            <a:r>
              <a:rPr lang="fr-FR" sz="1400" dirty="0" err="1" smtClean="0"/>
              <a:t>memoire</a:t>
            </a:r>
            <a:r>
              <a:rPr lang="fr-FR" sz="1400" dirty="0" smtClean="0"/>
              <a:t> &lt; 100 ALORS </a:t>
            </a:r>
            <a:r>
              <a:rPr lang="fr-FR" sz="1400" dirty="0" err="1" smtClean="0"/>
              <a:t>memDiscret</a:t>
            </a:r>
            <a:r>
              <a:rPr lang="fr-FR" sz="1400" dirty="0" smtClean="0"/>
              <a:t> = </a:t>
            </a:r>
            <a:r>
              <a:rPr lang="fr-FR" sz="1400" dirty="0" err="1" smtClean="0"/>
              <a:t>saturee</a:t>
            </a:r>
            <a:r>
              <a:rPr lang="fr-FR" sz="1400" dirty="0" smtClean="0"/>
              <a:t> FSI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4181497"/>
            <a:ext cx="800105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// beginning of a new rule. (</a:t>
            </a:r>
            <a:r>
              <a:rPr lang="en-US" sz="1400" dirty="0" err="1" smtClean="0"/>
              <a:t>ruleid</a:t>
            </a:r>
            <a:r>
              <a:rPr lang="en-US" sz="1400" dirty="0" smtClean="0"/>
              <a:t> : 0)</a:t>
            </a:r>
          </a:p>
          <a:p>
            <a:r>
              <a:rPr lang="fr-FR" sz="1400" dirty="0" smtClean="0"/>
              <a:t>List&lt;Condition&gt; lConditions_0 = new List&lt;Condition&gt;();</a:t>
            </a:r>
          </a:p>
          <a:p>
            <a:r>
              <a:rPr lang="fr-FR" sz="1400" dirty="0" smtClean="0"/>
              <a:t>List&lt;</a:t>
            </a:r>
            <a:r>
              <a:rPr lang="fr-FR" sz="1400" dirty="0" err="1" smtClean="0"/>
              <a:t>InferenceEngine.Action</a:t>
            </a:r>
            <a:r>
              <a:rPr lang="fr-FR" sz="1400" dirty="0" smtClean="0"/>
              <a:t>&gt; lConsequences_0 = new List&lt;</a:t>
            </a:r>
            <a:r>
              <a:rPr lang="fr-FR" sz="1400" dirty="0" err="1" smtClean="0"/>
              <a:t>InferenceEngine.Action</a:t>
            </a:r>
            <a:r>
              <a:rPr lang="fr-FR" sz="1400" dirty="0" smtClean="0"/>
              <a:t>&gt;();</a:t>
            </a:r>
          </a:p>
          <a:p>
            <a:r>
              <a:rPr lang="en-US" sz="1400" dirty="0" smtClean="0"/>
              <a:t>lConditions_0.Add(new Condition(</a:t>
            </a:r>
            <a:r>
              <a:rPr lang="en-US" sz="1400" dirty="0" err="1" smtClean="0"/>
              <a:t>Condition.operators.EQUAL,new</a:t>
            </a:r>
            <a:r>
              <a:rPr lang="en-US" sz="1400" dirty="0" smtClean="0"/>
              <a:t> </a:t>
            </a:r>
            <a:r>
              <a:rPr lang="en-US" sz="1400" dirty="0" err="1" smtClean="0"/>
              <a:t>LeftOperand</a:t>
            </a:r>
            <a:r>
              <a:rPr lang="en-US" sz="1400" dirty="0" smtClean="0"/>
              <a:t>(</a:t>
            </a:r>
            <a:r>
              <a:rPr lang="en-US" sz="1400" dirty="0" err="1" smtClean="0"/>
              <a:t>this.kb.registerFact</a:t>
            </a:r>
            <a:r>
              <a:rPr lang="en-US" sz="1400" dirty="0" smtClean="0"/>
              <a:t>("</a:t>
            </a:r>
            <a:r>
              <a:rPr lang="en-US" sz="1400" dirty="0" err="1" smtClean="0"/>
              <a:t>memDiscret</a:t>
            </a:r>
            <a:r>
              <a:rPr lang="en-US" sz="1400" dirty="0" smtClean="0"/>
              <a:t>")),new </a:t>
            </a:r>
            <a:r>
              <a:rPr lang="en-US" sz="1400" dirty="0" err="1" smtClean="0"/>
              <a:t>ValueOperand</a:t>
            </a:r>
            <a:r>
              <a:rPr lang="en-US" sz="1400" dirty="0" smtClean="0"/>
              <a:t>(new Symbol("</a:t>
            </a:r>
            <a:r>
              <a:rPr lang="en-US" sz="1400" dirty="0" err="1" smtClean="0"/>
              <a:t>saturee</a:t>
            </a:r>
            <a:r>
              <a:rPr lang="en-US" sz="1400" dirty="0" smtClean="0"/>
              <a:t>"))));</a:t>
            </a:r>
          </a:p>
          <a:p>
            <a:r>
              <a:rPr lang="en-US" sz="1400" dirty="0" smtClean="0"/>
              <a:t>lConditions_0.Add(new Condition(</a:t>
            </a:r>
            <a:r>
              <a:rPr lang="en-US" sz="1400" dirty="0" err="1" smtClean="0"/>
              <a:t>Condition.operators.EQUAL,new</a:t>
            </a:r>
            <a:r>
              <a:rPr lang="en-US" sz="1400" dirty="0" smtClean="0"/>
              <a:t> </a:t>
            </a:r>
            <a:r>
              <a:rPr lang="en-US" sz="1400" dirty="0" err="1" smtClean="0"/>
              <a:t>LeftOperand</a:t>
            </a:r>
            <a:r>
              <a:rPr lang="en-US" sz="1400" dirty="0" smtClean="0"/>
              <a:t>(</a:t>
            </a:r>
            <a:r>
              <a:rPr lang="en-US" sz="1400" dirty="0" err="1" smtClean="0"/>
              <a:t>this.kb.registerFact</a:t>
            </a:r>
            <a:r>
              <a:rPr lang="en-US" sz="1400" dirty="0" smtClean="0"/>
              <a:t>("</a:t>
            </a:r>
            <a:r>
              <a:rPr lang="en-US" sz="1400" dirty="0" err="1" smtClean="0"/>
              <a:t>applicationC</a:t>
            </a:r>
            <a:r>
              <a:rPr lang="en-US" sz="1400" dirty="0" smtClean="0"/>
              <a:t>")),new </a:t>
            </a:r>
            <a:r>
              <a:rPr lang="en-US" sz="1400" dirty="0" err="1" smtClean="0"/>
              <a:t>ValueOperand</a:t>
            </a:r>
            <a:r>
              <a:rPr lang="en-US" sz="1400" dirty="0" smtClean="0"/>
              <a:t>(new Symbol("true"))));</a:t>
            </a:r>
          </a:p>
          <a:p>
            <a:r>
              <a:rPr lang="en-US" sz="1400" dirty="0" smtClean="0"/>
              <a:t>//end of conditions for </a:t>
            </a:r>
            <a:r>
              <a:rPr lang="en-US" sz="1400" dirty="0" err="1" smtClean="0"/>
              <a:t>ruleid</a:t>
            </a:r>
            <a:r>
              <a:rPr lang="en-US" sz="1400" dirty="0" smtClean="0"/>
              <a:t> : 0</a:t>
            </a:r>
          </a:p>
          <a:p>
            <a:r>
              <a:rPr lang="fr-FR" sz="1400" dirty="0" smtClean="0"/>
              <a:t>lConsequences_0.</a:t>
            </a:r>
            <a:r>
              <a:rPr lang="fr-FR" sz="1400" dirty="0" err="1" smtClean="0"/>
              <a:t>Add</a:t>
            </a:r>
            <a:r>
              <a:rPr lang="fr-FR" sz="1400" dirty="0" smtClean="0"/>
              <a:t>(new </a:t>
            </a:r>
            <a:r>
              <a:rPr lang="fr-FR" sz="1400" dirty="0" err="1" smtClean="0"/>
              <a:t>ExecuteMethod</a:t>
            </a:r>
            <a:r>
              <a:rPr lang="fr-FR" sz="1400" dirty="0" smtClean="0"/>
              <a:t>("viderMemoire.exe"));</a:t>
            </a:r>
          </a:p>
          <a:p>
            <a:r>
              <a:rPr lang="fr-FR" sz="1400" dirty="0" err="1" smtClean="0"/>
              <a:t>kb.addRule</a:t>
            </a:r>
            <a:r>
              <a:rPr lang="fr-FR" sz="1400" dirty="0" smtClean="0"/>
              <a:t>(new </a:t>
            </a:r>
            <a:r>
              <a:rPr lang="fr-FR" sz="1400" dirty="0" err="1" smtClean="0"/>
              <a:t>Rule</a:t>
            </a:r>
            <a:r>
              <a:rPr lang="fr-FR" sz="1400" dirty="0" smtClean="0"/>
              <a:t>(lConditions_0,lConsequences_0));</a:t>
            </a:r>
          </a:p>
          <a:p>
            <a:r>
              <a:rPr lang="en-US" sz="1400" dirty="0" smtClean="0"/>
              <a:t>//End of rule . </a:t>
            </a:r>
            <a:r>
              <a:rPr lang="en-US" sz="1400" dirty="0" err="1" smtClean="0"/>
              <a:t>Ruleid</a:t>
            </a:r>
            <a:r>
              <a:rPr lang="en-US" sz="1400" dirty="0" smtClean="0"/>
              <a:t> :0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643702" y="1857364"/>
            <a:ext cx="100013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.</a:t>
            </a:r>
            <a:r>
              <a:rPr lang="fr-FR" sz="2800" dirty="0" err="1" smtClean="0"/>
              <a:t>mrf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786710" y="4120226"/>
            <a:ext cx="100013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.</a:t>
            </a:r>
            <a:r>
              <a:rPr lang="fr-FR" sz="2800" dirty="0" err="1" smtClean="0"/>
              <a:t>cs</a:t>
            </a:r>
            <a:endParaRPr lang="fr-FR" sz="2800" dirty="0"/>
          </a:p>
        </p:txBody>
      </p:sp>
      <p:sp>
        <p:nvSpPr>
          <p:cNvPr id="12" name="Flèche vers le bas 11"/>
          <p:cNvSpPr/>
          <p:nvPr/>
        </p:nvSpPr>
        <p:spPr>
          <a:xfrm>
            <a:off x="4000496" y="371475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uiExpand="1" build="allAtOnce" animBg="1"/>
      <p:bldP spid="8" grpId="0" uiExpand="1" build="allAtOnce" animBg="1"/>
      <p:bldP spid="11" grpId="0" uiExpand="1" build="allAtOnce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36</a:t>
            </a:fld>
            <a:endParaRPr lang="fr-FR"/>
          </a:p>
        </p:txBody>
      </p:sp>
      <p:graphicFrame>
        <p:nvGraphicFramePr>
          <p:cNvPr id="12" name="Diagramme 11"/>
          <p:cNvGraphicFramePr/>
          <p:nvPr/>
        </p:nvGraphicFramePr>
        <p:xfrm>
          <a:off x="285720" y="1571612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49F387-3688-4B13-8A1F-B9723AF8A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0149F387-3688-4B13-8A1F-B9723AF8A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EE2C86-701B-4217-8CB9-A8AC01BFD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0BEE2C86-701B-4217-8CB9-A8AC01BFD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CD2445-16F1-4A6B-A499-77EBA2312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1ACD2445-16F1-4A6B-A499-77EBA2312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77CDF9-0EC5-49D3-B317-779F742B3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0277CDF9-0EC5-49D3-B317-779F742B3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AD725C-566C-4EF1-A0F3-7BB22EB8A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F3AD725C-566C-4EF1-A0F3-7BB22EB8A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E47F4D-9582-45CE-B899-D51078D79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6BE47F4D-9582-45CE-B899-D51078D79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2CFDB3D-65D5-462F-A75C-D2D994AE1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B2CFDB3D-65D5-462F-A75C-D2D994AE1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CCF202-3D44-4EBA-B062-8058940A7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99CCF202-3D44-4EBA-B062-8058940A7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8B6E3A-F2BD-4D0F-AD36-EBC456BB0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838B6E3A-F2BD-4D0F-AD36-EBC456BB0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16BA55-C15D-4CC5-AE9A-71CA9E95F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5F16BA55-C15D-4CC5-AE9A-71CA9E95F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97F4AED-1349-4198-91D7-D02EA56B0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797F4AED-1349-4198-91D7-D02EA56B0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C984D80-9097-4FBB-B17D-5EA661E2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1C984D80-9097-4FBB-B17D-5EA661E2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91EB08-46DC-4996-BF38-57CA989AE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EE91EB08-46DC-4996-BF38-57CA989AE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9FFB9A8-B0F1-4F02-A4BE-783CBC928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dgm id="{C9FFB9A8-B0F1-4F02-A4BE-783CBC928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C3129B-AF8F-461B-A2A5-8E3086A9F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graphicEl>
                                              <a:dgm id="{CDC3129B-AF8F-461B-A2A5-8E3086A9F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0113F6-4509-4C02-8683-E8D909B92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graphicEl>
                                              <a:dgm id="{110113F6-4509-4C02-8683-E8D909B92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FAC4E6D-9F95-44A8-A7E5-33F60386E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graphicEl>
                                              <a:dgm id="{0FAC4E6D-9F95-44A8-A7E5-33F60386E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D3062C-3905-4F62-AFFB-DDA6D4127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graphicEl>
                                              <a:dgm id="{DDD3062C-3905-4F62-AFFB-DDA6D4127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C6B215-CD73-4515-99CD-8D255D125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graphicEl>
                                              <a:dgm id="{B8C6B215-CD73-4515-99CD-8D255D125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6226D4-A2B7-403D-A185-5EC392DE9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graphicEl>
                                              <a:dgm id="{A36226D4-A2B7-403D-A185-5EC392DE9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D87F3D-7AF9-4448-A55F-EAE2FB648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dgm id="{82D87F3D-7AF9-4448-A55F-EAE2FB648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77CD96-701B-4B16-8AB4-271CEA697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3B77CD96-701B-4B16-8AB4-271CEA697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A49B62-F8D6-4B4B-8FC0-F4592B7FF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>
                                            <p:graphicEl>
                                              <a:dgm id="{AFA49B62-F8D6-4B4B-8FC0-F4592B7FF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DemoManageYourself_SoutenanceFina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153096"/>
          </a:xfrm>
        </p:spPr>
        <p:txBody>
          <a:bodyPr>
            <a:normAutofit/>
          </a:bodyPr>
          <a:lstStyle/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Organisation de travail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Difficultés rencontrées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Bilan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Organisation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fr-FR" dirty="0" smtClean="0"/>
              <a:t>Travail en binôme</a:t>
            </a:r>
          </a:p>
          <a:p>
            <a:r>
              <a:rPr lang="fr-FR" dirty="0" smtClean="0"/>
              <a:t>Partage du travail selon les modules</a:t>
            </a:r>
          </a:p>
          <a:p>
            <a:pPr lvl="1"/>
            <a:r>
              <a:rPr lang="fr-FR" dirty="0" smtClean="0"/>
              <a:t>Système expert : Pierre et Florian</a:t>
            </a:r>
          </a:p>
          <a:p>
            <a:pPr lvl="1"/>
            <a:r>
              <a:rPr lang="fr-FR" dirty="0" err="1" smtClean="0"/>
              <a:t>Reporting</a:t>
            </a:r>
            <a:r>
              <a:rPr lang="fr-FR" dirty="0" smtClean="0"/>
              <a:t> : Etienne et Mathias</a:t>
            </a:r>
          </a:p>
          <a:p>
            <a:pPr lvl="1"/>
            <a:r>
              <a:rPr lang="fr-FR" dirty="0" smtClean="0"/>
              <a:t>Communications et Serveur: Sevan et Mathieu</a:t>
            </a:r>
          </a:p>
          <a:p>
            <a:endParaRPr lang="fr-FR" dirty="0" smtClean="0"/>
          </a:p>
          <a:p>
            <a:r>
              <a:rPr lang="fr-FR" dirty="0" smtClean="0"/>
              <a:t>Un chef de projet par phase</a:t>
            </a:r>
          </a:p>
          <a:p>
            <a:pPr lvl="1"/>
            <a:r>
              <a:rPr lang="fr-FR" dirty="0" smtClean="0"/>
              <a:t>Pré-étude, spécifications, conception, planification, implémentation, tests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Acteurs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Contexte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Objectifs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Difficultés rencontrées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Plus de difficultés que prévu sur les couches basses du système dues aux spécificités de Windows Mobile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Problème de reconnaissance des chaînes avec </a:t>
            </a:r>
            <a:r>
              <a:rPr lang="fr-FR" dirty="0" err="1" smtClean="0"/>
              <a:t>Javacc</a:t>
            </a:r>
            <a:endParaRPr lang="fr-FR" dirty="0" smtClean="0"/>
          </a:p>
          <a:p>
            <a:pPr lvl="1"/>
            <a:r>
              <a:rPr lang="fr-FR" dirty="0" smtClean="0"/>
              <a:t>L’espace est utilisé comme séparateur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Problèmes de connexion au wifi</a:t>
            </a:r>
          </a:p>
          <a:p>
            <a:pPr lvl="1"/>
            <a:r>
              <a:rPr lang="fr-FR" dirty="0" smtClean="0"/>
              <a:t>Dus aux paramètres du CRI</a:t>
            </a:r>
          </a:p>
          <a:p>
            <a:pPr lvl="2"/>
            <a:r>
              <a:rPr lang="fr-FR" dirty="0" smtClean="0"/>
              <a:t>Nous avons utilisé la liaison USB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 smtClean="0"/>
              <a:t>Motivation due au partenariat avec </a:t>
            </a:r>
            <a:r>
              <a:rPr lang="fr-FR" sz="2900" dirty="0" err="1" smtClean="0"/>
              <a:t>Telelogos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smtClean="0"/>
              <a:t>Projet Exploratoire</a:t>
            </a:r>
          </a:p>
          <a:p>
            <a:pPr lvl="1"/>
            <a:r>
              <a:rPr lang="fr-FR" sz="2600" dirty="0" smtClean="0"/>
              <a:t>Beaucoup de temps investi dans la pré-étude</a:t>
            </a:r>
          </a:p>
          <a:p>
            <a:pPr lvl="1"/>
            <a:endParaRPr lang="fr-FR" sz="2600" dirty="0" smtClean="0"/>
          </a:p>
          <a:p>
            <a:r>
              <a:rPr lang="fr-FR" sz="2900" dirty="0" smtClean="0"/>
              <a:t>Longues phases de spécification et de conception</a:t>
            </a:r>
          </a:p>
          <a:p>
            <a:pPr lvl="1"/>
            <a:r>
              <a:rPr lang="fr-FR" sz="2600" dirty="0" smtClean="0"/>
              <a:t>Phase d’implémentation plus rapide</a:t>
            </a:r>
          </a:p>
          <a:p>
            <a:endParaRPr lang="fr-FR" sz="2900" dirty="0" smtClean="0"/>
          </a:p>
          <a:p>
            <a:r>
              <a:rPr lang="fr-FR" sz="2900" dirty="0" smtClean="0"/>
              <a:t>Projet modulaire</a:t>
            </a:r>
          </a:p>
          <a:p>
            <a:pPr lvl="1"/>
            <a:r>
              <a:rPr lang="fr-FR" sz="2600" dirty="0" smtClean="0"/>
              <a:t>Plus facile de se répartir les tâches</a:t>
            </a:r>
          </a:p>
          <a:p>
            <a:pPr lvl="1"/>
            <a:r>
              <a:rPr lang="fr-FR" sz="2600" dirty="0" smtClean="0"/>
              <a:t>Beaucoup de travail d’intégration</a:t>
            </a:r>
          </a:p>
          <a:p>
            <a:endParaRPr lang="fr-FR" sz="2900" dirty="0" smtClean="0"/>
          </a:p>
          <a:p>
            <a:r>
              <a:rPr lang="fr-FR" sz="2900" dirty="0" smtClean="0"/>
              <a:t>Bonne ambiance, bon travail en équipe</a:t>
            </a:r>
          </a:p>
          <a:p>
            <a:endParaRPr lang="fr-FR" sz="2900" dirty="0" smtClean="0"/>
          </a:p>
          <a:p>
            <a:r>
              <a:rPr lang="fr-FR" sz="2900" dirty="0" smtClean="0"/>
              <a:t>Au final : Un logiciel concept dont il n’existe pas d’équivalent sur le marché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785794"/>
            <a:ext cx="8143932" cy="4143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-428652"/>
            <a:ext cx="8229600" cy="1143000"/>
          </a:xfrm>
        </p:spPr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8596" y="5000636"/>
            <a:ext cx="8143932" cy="2857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MediaContact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57290" y="5429264"/>
            <a:ext cx="6143668" cy="12715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Système Mobile</a:t>
            </a:r>
            <a:endParaRPr lang="fr-FR" dirty="0"/>
          </a:p>
        </p:txBody>
      </p:sp>
      <p:cxnSp>
        <p:nvCxnSpPr>
          <p:cNvPr id="25" name="Connecteur en angle 24"/>
          <p:cNvCxnSpPr>
            <a:stCxn id="48" idx="1"/>
            <a:endCxn id="175" idx="2"/>
          </p:cNvCxnSpPr>
          <p:nvPr/>
        </p:nvCxnSpPr>
        <p:spPr>
          <a:xfrm rot="10800000">
            <a:off x="1464448" y="4795847"/>
            <a:ext cx="321471" cy="116920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Forme 29"/>
          <p:cNvCxnSpPr>
            <a:stCxn id="20" idx="1"/>
            <a:endCxn id="50" idx="0"/>
          </p:cNvCxnSpPr>
          <p:nvPr/>
        </p:nvCxnSpPr>
        <p:spPr>
          <a:xfrm rot="16200000" flipH="1">
            <a:off x="5804305" y="5054214"/>
            <a:ext cx="714380" cy="46434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142844" y="56314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169" name="ZoneTexte 168"/>
          <p:cNvSpPr txBox="1"/>
          <p:nvPr/>
        </p:nvSpPr>
        <p:spPr>
          <a:xfrm>
            <a:off x="7215206" y="2483953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RuleBase.cs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71472" y="2714620"/>
            <a:ext cx="178595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Script Concaténation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57224" y="895619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Apprentissage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857488" y="1841011"/>
            <a:ext cx="1857388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Interface Administration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786578" y="928670"/>
            <a:ext cx="157163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</a:t>
            </a:r>
          </a:p>
          <a:p>
            <a:pPr algn="ctr"/>
            <a:r>
              <a:rPr lang="fr-FR" dirty="0" err="1" smtClean="0"/>
              <a:t>Mrf</a:t>
            </a:r>
            <a:r>
              <a:rPr lang="fr-FR" dirty="0" smtClean="0"/>
              <a:t> -&gt;</a:t>
            </a:r>
            <a:r>
              <a:rPr lang="fr-FR" dirty="0" err="1" smtClean="0"/>
              <a:t>cs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215074" y="2428868"/>
            <a:ext cx="100013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C#</a:t>
            </a:r>
            <a:endParaRPr lang="fr-FR" dirty="0"/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6858016" y="3571876"/>
            <a:ext cx="1643074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InferenceEngine.dll</a:t>
            </a:r>
            <a:endParaRPr lang="fr-FR" dirty="0"/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3247729" y="3643314"/>
            <a:ext cx="1071570" cy="7858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4286248" y="1000108"/>
            <a:ext cx="128588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 de règles</a:t>
            </a:r>
            <a:endParaRPr lang="fr-FR" dirty="0"/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5643570" y="4214818"/>
            <a:ext cx="571504" cy="71438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</a:t>
            </a:r>
            <a:endParaRPr lang="fr-FR" dirty="0"/>
          </a:p>
        </p:txBody>
      </p:sp>
      <p:cxnSp>
        <p:nvCxnSpPr>
          <p:cNvPr id="35" name="Connecteur en angle 34"/>
          <p:cNvCxnSpPr>
            <a:stCxn id="18" idx="3"/>
            <a:endCxn id="13" idx="2"/>
          </p:cNvCxnSpPr>
          <p:nvPr/>
        </p:nvCxnSpPr>
        <p:spPr>
          <a:xfrm rot="5400000" flipH="1" flipV="1">
            <a:off x="3419482" y="3276614"/>
            <a:ext cx="730733" cy="2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1" idx="0"/>
            <a:endCxn id="12" idx="1"/>
          </p:cNvCxnSpPr>
          <p:nvPr/>
        </p:nvCxnSpPr>
        <p:spPr>
          <a:xfrm rot="16200000" flipV="1">
            <a:off x="412071" y="1662243"/>
            <a:ext cx="1497530" cy="607223"/>
          </a:xfrm>
          <a:prstGeom prst="bentConnector4">
            <a:avLst>
              <a:gd name="adj1" fmla="val 6162"/>
              <a:gd name="adj2" fmla="val 15749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12" idx="2"/>
            <a:endCxn id="13" idx="1"/>
          </p:cNvCxnSpPr>
          <p:nvPr/>
        </p:nvCxnSpPr>
        <p:spPr>
          <a:xfrm rot="16200000" flipH="1">
            <a:off x="1884726" y="1404033"/>
            <a:ext cx="838235" cy="110728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Forme 42"/>
          <p:cNvCxnSpPr>
            <a:stCxn id="17" idx="1"/>
            <a:endCxn id="20" idx="0"/>
          </p:cNvCxnSpPr>
          <p:nvPr/>
        </p:nvCxnSpPr>
        <p:spPr>
          <a:xfrm rot="5400000">
            <a:off x="6840157" y="3732612"/>
            <a:ext cx="214314" cy="146447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Forme 44"/>
          <p:cNvCxnSpPr>
            <a:stCxn id="18" idx="1"/>
            <a:endCxn id="20" idx="2"/>
          </p:cNvCxnSpPr>
          <p:nvPr/>
        </p:nvCxnSpPr>
        <p:spPr>
          <a:xfrm rot="16200000" flipH="1">
            <a:off x="4642104" y="3570542"/>
            <a:ext cx="142876" cy="18600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6" idx="2"/>
            <a:endCxn id="20" idx="3"/>
          </p:cNvCxnSpPr>
          <p:nvPr/>
        </p:nvCxnSpPr>
        <p:spPr>
          <a:xfrm rot="5400000">
            <a:off x="5857884" y="3357562"/>
            <a:ext cx="92869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5" idx="2"/>
            <a:endCxn id="16" idx="0"/>
          </p:cNvCxnSpPr>
          <p:nvPr/>
        </p:nvCxnSpPr>
        <p:spPr>
          <a:xfrm rot="5400000">
            <a:off x="6822297" y="1678769"/>
            <a:ext cx="64294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Forme 50"/>
          <p:cNvCxnSpPr>
            <a:stCxn id="13" idx="3"/>
            <a:endCxn id="19" idx="1"/>
          </p:cNvCxnSpPr>
          <p:nvPr/>
        </p:nvCxnSpPr>
        <p:spPr>
          <a:xfrm flipV="1">
            <a:off x="4714876" y="1714488"/>
            <a:ext cx="214314" cy="66230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9" idx="2"/>
            <a:endCxn id="13" idx="0"/>
          </p:cNvCxnSpPr>
          <p:nvPr/>
        </p:nvCxnSpPr>
        <p:spPr>
          <a:xfrm rot="10800000" flipV="1">
            <a:off x="3786182" y="1357297"/>
            <a:ext cx="500066" cy="4837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9" idx="0"/>
            <a:endCxn id="15" idx="1"/>
          </p:cNvCxnSpPr>
          <p:nvPr/>
        </p:nvCxnSpPr>
        <p:spPr>
          <a:xfrm>
            <a:off x="5572132" y="1357298"/>
            <a:ext cx="121444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489017" y="22738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Report.arff</a:t>
            </a:r>
            <a:endParaRPr lang="fr-FR" dirty="0"/>
          </a:p>
        </p:txBody>
      </p:sp>
      <p:sp>
        <p:nvSpPr>
          <p:cNvPr id="156" name="ZoneTexte 155"/>
          <p:cNvSpPr txBox="1"/>
          <p:nvPr/>
        </p:nvSpPr>
        <p:spPr>
          <a:xfrm>
            <a:off x="1714480" y="15001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NewRules.appr</a:t>
            </a:r>
            <a:endParaRPr lang="fr-FR" dirty="0"/>
          </a:p>
        </p:txBody>
      </p:sp>
      <p:sp>
        <p:nvSpPr>
          <p:cNvPr id="157" name="ZoneTexte 156"/>
          <p:cNvSpPr txBox="1"/>
          <p:nvPr/>
        </p:nvSpPr>
        <p:spPr>
          <a:xfrm>
            <a:off x="4714876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NewRule.mrf</a:t>
            </a:r>
            <a:endParaRPr lang="fr-FR" dirty="0"/>
          </a:p>
        </p:txBody>
      </p:sp>
      <p:sp>
        <p:nvSpPr>
          <p:cNvPr id="170" name="ZoneTexte 169"/>
          <p:cNvSpPr txBox="1"/>
          <p:nvPr/>
        </p:nvSpPr>
        <p:spPr>
          <a:xfrm>
            <a:off x="5000628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RuleBase.exe</a:t>
            </a:r>
            <a:endParaRPr lang="fr-FR" dirty="0"/>
          </a:p>
        </p:txBody>
      </p:sp>
      <p:sp>
        <p:nvSpPr>
          <p:cNvPr id="175" name="Rectangle à coins arrondis 174"/>
          <p:cNvSpPr/>
          <p:nvPr/>
        </p:nvSpPr>
        <p:spPr>
          <a:xfrm>
            <a:off x="571472" y="4071942"/>
            <a:ext cx="1785950" cy="7239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Compilateur </a:t>
            </a:r>
            <a:r>
              <a:rPr lang="fr-FR" dirty="0" err="1" smtClean="0"/>
              <a:t>bin</a:t>
            </a:r>
            <a:r>
              <a:rPr lang="fr-FR" dirty="0" smtClean="0"/>
              <a:t> -&gt;</a:t>
            </a:r>
            <a:r>
              <a:rPr lang="fr-FR" dirty="0" err="1" smtClean="0"/>
              <a:t>rep</a:t>
            </a:r>
            <a:endParaRPr lang="fr-FR" dirty="0"/>
          </a:p>
        </p:txBody>
      </p:sp>
      <p:cxnSp>
        <p:nvCxnSpPr>
          <p:cNvPr id="184" name="Connecteur droit avec flèche 183"/>
          <p:cNvCxnSpPr>
            <a:stCxn id="175" idx="0"/>
            <a:endCxn id="11" idx="2"/>
          </p:cNvCxnSpPr>
          <p:nvPr/>
        </p:nvCxnSpPr>
        <p:spPr>
          <a:xfrm rot="5400000" flipH="1" flipV="1">
            <a:off x="1178695" y="378619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571604" y="363117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Report.rep</a:t>
            </a:r>
            <a:endParaRPr lang="fr-FR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1785918" y="5643578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Reporting</a:t>
            </a:r>
            <a:endParaRPr lang="fr-FR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5500694" y="5643578"/>
            <a:ext cx="178595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Expert</a:t>
            </a:r>
            <a:endParaRPr lang="fr-FR" dirty="0"/>
          </a:p>
        </p:txBody>
      </p:sp>
      <p:cxnSp>
        <p:nvCxnSpPr>
          <p:cNvPr id="63" name="Connecteur droit avec flèche 62"/>
          <p:cNvCxnSpPr>
            <a:stCxn id="48" idx="3"/>
            <a:endCxn id="50" idx="1"/>
          </p:cNvCxnSpPr>
          <p:nvPr/>
        </p:nvCxnSpPr>
        <p:spPr>
          <a:xfrm>
            <a:off x="3571868" y="5965049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Connecteur en arc 82"/>
          <p:cNvCxnSpPr>
            <a:stCxn id="50" idx="3"/>
            <a:endCxn id="50" idx="2"/>
          </p:cNvCxnSpPr>
          <p:nvPr/>
        </p:nvCxnSpPr>
        <p:spPr>
          <a:xfrm flipH="1">
            <a:off x="6393669" y="5965049"/>
            <a:ext cx="892975" cy="321471"/>
          </a:xfrm>
          <a:prstGeom prst="curvedConnector4">
            <a:avLst>
              <a:gd name="adj1" fmla="val -20665"/>
              <a:gd name="adj2" fmla="val 246505"/>
            </a:avLst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3857620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Report.bin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7500958" y="61315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Inférence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 lvl="0"/>
            <a:endParaRPr lang="fr-FR" dirty="0" smtClean="0">
              <a:cs typeface="Calibri" pitchFamily="34" charset="0"/>
            </a:endParaRPr>
          </a:p>
          <a:p>
            <a:pPr lvl="0"/>
            <a:r>
              <a:rPr lang="fr-FR" dirty="0" smtClean="0">
                <a:cs typeface="Calibri" pitchFamily="34" charset="0"/>
              </a:rPr>
              <a:t>Equipe DREAM (IRISA)</a:t>
            </a:r>
          </a:p>
          <a:p>
            <a:pPr lvl="1"/>
            <a:r>
              <a:rPr lang="fr-FR" dirty="0" smtClean="0">
                <a:cs typeface="Calibri" pitchFamily="34" charset="0"/>
              </a:rPr>
              <a:t>Equipe de recherche spécialisée dans le diagnostic</a:t>
            </a:r>
          </a:p>
          <a:p>
            <a:pPr lvl="1">
              <a:buNone/>
            </a:pPr>
            <a:endParaRPr lang="fr-FR" dirty="0" smtClean="0">
              <a:cs typeface="Calibri" pitchFamily="34" charset="0"/>
            </a:endParaRPr>
          </a:p>
          <a:p>
            <a:pPr lvl="0"/>
            <a:r>
              <a:rPr lang="fr-FR" dirty="0" smtClean="0">
                <a:cs typeface="Calibri" pitchFamily="34" charset="0"/>
              </a:rPr>
              <a:t>Entreprise </a:t>
            </a:r>
            <a:r>
              <a:rPr lang="fr-FR" dirty="0" err="1" smtClean="0">
                <a:cs typeface="Calibri" pitchFamily="34" charset="0"/>
              </a:rPr>
              <a:t>Telelogos</a:t>
            </a:r>
            <a:endParaRPr lang="fr-FR" dirty="0" smtClean="0">
              <a:cs typeface="Calibri" pitchFamily="34" charset="0"/>
            </a:endParaRPr>
          </a:p>
          <a:p>
            <a:pPr lvl="1"/>
            <a:r>
              <a:rPr lang="fr-FR" dirty="0" smtClean="0">
                <a:cs typeface="Calibri" pitchFamily="34" charset="0"/>
              </a:rPr>
              <a:t>Spécialisée dans le middleware</a:t>
            </a:r>
          </a:p>
          <a:p>
            <a:pPr lvl="1"/>
            <a:r>
              <a:rPr lang="fr-FR" dirty="0" smtClean="0">
                <a:cs typeface="Calibri" pitchFamily="34" charset="0"/>
              </a:rPr>
              <a:t>Proposant des outils de gestion/synchronisation de flottes d’ordinateur, PC portables et PDA</a:t>
            </a:r>
          </a:p>
          <a:p>
            <a:pPr lvl="2"/>
            <a:r>
              <a:rPr lang="fr-FR" dirty="0" err="1" smtClean="0">
                <a:cs typeface="Calibri" pitchFamily="34" charset="0"/>
              </a:rPr>
              <a:t>Mediacontact</a:t>
            </a:r>
            <a:endParaRPr lang="fr-FR" dirty="0" smtClean="0">
              <a:cs typeface="Calibri" pitchFamily="34" charset="0"/>
            </a:endParaRPr>
          </a:p>
          <a:p>
            <a:endParaRPr lang="fr-FR" dirty="0"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>
                <a:cs typeface="Calibri" pitchFamily="34" charset="0"/>
              </a:rPr>
              <a:t>Constat : </a:t>
            </a:r>
          </a:p>
          <a:p>
            <a:pPr lvl="1"/>
            <a:r>
              <a:rPr lang="fr-FR" dirty="0" smtClean="0">
                <a:cs typeface="Calibri" pitchFamily="34" charset="0"/>
              </a:rPr>
              <a:t>Augmentation des flottes d’appareils mobiles en entreprise</a:t>
            </a:r>
          </a:p>
          <a:p>
            <a:pPr lvl="1"/>
            <a:r>
              <a:rPr lang="fr-FR" dirty="0" smtClean="0">
                <a:cs typeface="Calibri" pitchFamily="34" charset="0"/>
              </a:rPr>
              <a:t>Applications critiques sur PDA</a:t>
            </a:r>
          </a:p>
          <a:p>
            <a:pPr lvl="1"/>
            <a:r>
              <a:rPr lang="fr-FR" dirty="0" smtClean="0">
                <a:cs typeface="Calibri" pitchFamily="34" charset="0"/>
              </a:rPr>
              <a:t>Problèmes de maintenance</a:t>
            </a:r>
          </a:p>
          <a:p>
            <a:pPr lvl="1"/>
            <a:endParaRPr lang="fr-FR" dirty="0" smtClean="0">
              <a:cs typeface="Calibri" pitchFamily="34" charset="0"/>
            </a:endParaRPr>
          </a:p>
          <a:p>
            <a:r>
              <a:rPr lang="fr-FR" dirty="0" smtClean="0">
                <a:cs typeface="Calibri" pitchFamily="34" charset="0"/>
              </a:rPr>
              <a:t>Identification d’un besoin </a:t>
            </a:r>
            <a:r>
              <a:rPr lang="fr-FR" dirty="0" smtClean="0">
                <a:cs typeface="Calibri" pitchFamily="34" charset="0"/>
                <a:sym typeface="Wingdings" pitchFamily="2" charset="2"/>
              </a:rPr>
              <a:t></a:t>
            </a:r>
            <a:r>
              <a:rPr lang="fr-FR" dirty="0" smtClean="0">
                <a:cs typeface="Calibri" pitchFamily="34" charset="0"/>
              </a:rPr>
              <a:t> Développement </a:t>
            </a:r>
          </a:p>
          <a:p>
            <a:pPr>
              <a:buNone/>
            </a:pPr>
            <a:r>
              <a:rPr lang="fr-FR" dirty="0" smtClean="0">
                <a:cs typeface="Calibri" pitchFamily="34" charset="0"/>
              </a:rPr>
              <a:t>					      d’un logiciel concept</a:t>
            </a:r>
          </a:p>
          <a:p>
            <a:r>
              <a:rPr lang="fr-FR" dirty="0" smtClean="0">
                <a:cs typeface="Calibri" pitchFamily="34" charset="0"/>
              </a:rPr>
              <a:t>Contraintes : </a:t>
            </a:r>
          </a:p>
          <a:p>
            <a:pPr lvl="1"/>
            <a:r>
              <a:rPr lang="fr-FR" dirty="0" smtClean="0">
                <a:cs typeface="Calibri" pitchFamily="34" charset="0"/>
              </a:rPr>
              <a:t>Windows mobile 6.0</a:t>
            </a:r>
          </a:p>
          <a:p>
            <a:pPr lvl="1"/>
            <a:r>
              <a:rPr lang="fr-FR" dirty="0" smtClean="0">
                <a:cs typeface="Calibri" pitchFamily="34" charset="0"/>
              </a:rPr>
              <a:t>.NET compact </a:t>
            </a:r>
            <a:r>
              <a:rPr lang="fr-FR" dirty="0" err="1" smtClean="0">
                <a:cs typeface="Calibri" pitchFamily="34" charset="0"/>
              </a:rPr>
              <a:t>framework</a:t>
            </a:r>
            <a:r>
              <a:rPr lang="fr-FR" dirty="0" smtClean="0">
                <a:cs typeface="Calibri" pitchFamily="34" charset="0"/>
              </a:rPr>
              <a:t> 3.5</a:t>
            </a:r>
          </a:p>
          <a:p>
            <a:pPr>
              <a:buNone/>
            </a:pPr>
            <a:endParaRPr lang="fr-FR" dirty="0" smtClean="0">
              <a:cs typeface="Calibri" pitchFamily="34" charset="0"/>
            </a:endParaRPr>
          </a:p>
          <a:p>
            <a:pPr>
              <a:buNone/>
            </a:pPr>
            <a:endParaRPr lang="fr-FR" dirty="0" smtClean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Objectifs 1/2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cs typeface="Calibri" pitchFamily="34" charset="0"/>
              </a:rPr>
              <a:t>Diagnostic embarqué</a:t>
            </a:r>
          </a:p>
          <a:p>
            <a:pPr lvl="1"/>
            <a:r>
              <a:rPr lang="fr-FR" dirty="0" smtClean="0"/>
              <a:t>Effectuer une surveillance du système</a:t>
            </a:r>
          </a:p>
          <a:p>
            <a:pPr lvl="2"/>
            <a:r>
              <a:rPr lang="fr-FR" dirty="0" smtClean="0"/>
              <a:t>Relever l’état du système (processus lancés, niveau de mémoire…) </a:t>
            </a:r>
          </a:p>
          <a:p>
            <a:pPr lvl="1"/>
            <a:r>
              <a:rPr lang="fr-FR" dirty="0" smtClean="0"/>
              <a:t>Opérer un diagnostic du système</a:t>
            </a:r>
          </a:p>
          <a:p>
            <a:pPr lvl="1"/>
            <a:r>
              <a:rPr lang="fr-FR" dirty="0" smtClean="0"/>
              <a:t>Être transparent à l’utilisateur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Apprentissage de règles automatisé (</a:t>
            </a:r>
            <a:r>
              <a:rPr lang="fr-FR" dirty="0" smtClean="0">
                <a:cs typeface="Calibri" pitchFamily="34" charset="0"/>
              </a:rPr>
              <a:t>partie exploratoire)</a:t>
            </a:r>
          </a:p>
          <a:p>
            <a:pPr lvl="1"/>
            <a:r>
              <a:rPr lang="fr-FR" dirty="0" smtClean="0">
                <a:cs typeface="Calibri" pitchFamily="34" charset="0"/>
              </a:rPr>
              <a:t>Déduire de nouvelles règles </a:t>
            </a:r>
          </a:p>
          <a:p>
            <a:pPr lvl="1"/>
            <a:r>
              <a:rPr lang="fr-FR" dirty="0" smtClean="0">
                <a:cs typeface="Calibri" pitchFamily="34" charset="0"/>
              </a:rPr>
              <a:t>Insérer les règles déduites dans la partie diagnostic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Objectifs 2/2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97702"/>
            <a:ext cx="914400" cy="121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64" y="5236152"/>
            <a:ext cx="1004298" cy="971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3710" y="3464502"/>
            <a:ext cx="1143000" cy="1143000"/>
          </a:xfrm>
          <a:prstGeom prst="rect">
            <a:avLst/>
          </a:prstGeom>
        </p:spPr>
      </p:pic>
      <p:grpSp>
        <p:nvGrpSpPr>
          <p:cNvPr id="8" name="Grouper 15"/>
          <p:cNvGrpSpPr/>
          <p:nvPr/>
        </p:nvGrpSpPr>
        <p:grpSpPr>
          <a:xfrm>
            <a:off x="1438220" y="2822636"/>
            <a:ext cx="5605490" cy="3010993"/>
            <a:chOff x="1557310" y="2710934"/>
            <a:chExt cx="5605490" cy="3010993"/>
          </a:xfrm>
        </p:grpSpPr>
        <p:cxnSp>
          <p:nvCxnSpPr>
            <p:cNvPr id="9" name="Connecteur droit avec flèche 8"/>
            <p:cNvCxnSpPr>
              <a:stCxn id="5" idx="3"/>
            </p:cNvCxnSpPr>
            <p:nvPr/>
          </p:nvCxnSpPr>
          <p:spPr>
            <a:xfrm>
              <a:off x="1557310" y="3007302"/>
              <a:ext cx="2286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6" idx="3"/>
            </p:cNvCxnSpPr>
            <p:nvPr/>
          </p:nvCxnSpPr>
          <p:spPr>
            <a:xfrm flipV="1">
              <a:off x="1675462" y="4988502"/>
              <a:ext cx="2167848" cy="7334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stCxn id="7" idx="1"/>
              <a:endCxn id="24" idx="3"/>
            </p:cNvCxnSpPr>
            <p:nvPr/>
          </p:nvCxnSpPr>
          <p:spPr>
            <a:xfrm rot="10800000">
              <a:off x="5257800" y="3917748"/>
              <a:ext cx="1905000" cy="65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362200" y="2710934"/>
              <a:ext cx="1415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Abonnement</a:t>
              </a:r>
              <a:endParaRPr lang="fr-FR" dirty="0"/>
            </a:p>
          </p:txBody>
        </p:sp>
      </p:grpSp>
      <p:grpSp>
        <p:nvGrpSpPr>
          <p:cNvPr id="13" name="Grouper 29"/>
          <p:cNvGrpSpPr/>
          <p:nvPr/>
        </p:nvGrpSpPr>
        <p:grpSpPr>
          <a:xfrm>
            <a:off x="1285852" y="3191968"/>
            <a:ext cx="5715000" cy="2177535"/>
            <a:chOff x="1447800" y="3080266"/>
            <a:chExt cx="5715000" cy="2177535"/>
          </a:xfrm>
        </p:grpSpPr>
        <p:cxnSp>
          <p:nvCxnSpPr>
            <p:cNvPr id="14" name="Connecteur droit avec flèche 13"/>
            <p:cNvCxnSpPr/>
            <p:nvPr/>
          </p:nvCxnSpPr>
          <p:spPr>
            <a:xfrm rot="10800000">
              <a:off x="1676400" y="3352801"/>
              <a:ext cx="2286001" cy="6328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10800000" flipV="1">
              <a:off x="1447800" y="4495799"/>
              <a:ext cx="2514603" cy="7620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5181600" y="35052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5334000" y="3080266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Téléchargement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er 36"/>
          <p:cNvGrpSpPr/>
          <p:nvPr/>
        </p:nvGrpSpPr>
        <p:grpSpPr>
          <a:xfrm>
            <a:off x="6738910" y="3465296"/>
            <a:ext cx="2105940" cy="1770856"/>
            <a:chOff x="6858000" y="3353594"/>
            <a:chExt cx="2105940" cy="1770856"/>
          </a:xfrm>
        </p:grpSpPr>
        <p:cxnSp>
          <p:nvCxnSpPr>
            <p:cNvPr id="19" name="Forme 18"/>
            <p:cNvCxnSpPr>
              <a:stCxn id="7" idx="0"/>
              <a:endCxn id="7" idx="2"/>
            </p:cNvCxnSpPr>
            <p:nvPr/>
          </p:nvCxnSpPr>
          <p:spPr>
            <a:xfrm rot="16200000" flipH="1">
              <a:off x="7091362" y="3924300"/>
              <a:ext cx="1143000" cy="1588"/>
            </a:xfrm>
            <a:prstGeom prst="curvedConnector5">
              <a:avLst>
                <a:gd name="adj1" fmla="val -20000"/>
                <a:gd name="adj2" fmla="val 50384131"/>
                <a:gd name="adj3" fmla="val 12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6858000" y="4755118"/>
              <a:ext cx="2105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Surveillance en ligne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er 40"/>
          <p:cNvGrpSpPr/>
          <p:nvPr/>
        </p:nvGrpSpPr>
        <p:grpSpPr>
          <a:xfrm>
            <a:off x="1054222" y="5299094"/>
            <a:ext cx="5303688" cy="1201740"/>
            <a:chOff x="1173312" y="5187392"/>
            <a:chExt cx="5303688" cy="1201740"/>
          </a:xfrm>
        </p:grpSpPr>
        <p:cxnSp>
          <p:nvCxnSpPr>
            <p:cNvPr id="22" name="Connecteur en arc 21"/>
            <p:cNvCxnSpPr>
              <a:stCxn id="6" idx="2"/>
            </p:cNvCxnSpPr>
            <p:nvPr/>
          </p:nvCxnSpPr>
          <p:spPr>
            <a:xfrm rot="5400000" flipH="1" flipV="1">
              <a:off x="2302956" y="4057748"/>
              <a:ext cx="1020310" cy="3279597"/>
            </a:xfrm>
            <a:prstGeom prst="curvedConnector3">
              <a:avLst>
                <a:gd name="adj1" fmla="val -2240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095481" y="6019800"/>
              <a:ext cx="2381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Situation non reconnue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Image 23" descr="screenshot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2781" y="2871508"/>
            <a:ext cx="1025929" cy="2315883"/>
          </a:xfrm>
          <a:prstGeom prst="rect">
            <a:avLst/>
          </a:prstGeom>
        </p:spPr>
      </p:pic>
      <p:sp>
        <p:nvSpPr>
          <p:cNvPr id="25" name="Pensées 24"/>
          <p:cNvSpPr/>
          <p:nvPr/>
        </p:nvSpPr>
        <p:spPr>
          <a:xfrm>
            <a:off x="4632621" y="1635702"/>
            <a:ext cx="1649089" cy="958334"/>
          </a:xfrm>
          <a:prstGeom prst="cloudCallout">
            <a:avLst>
              <a:gd name="adj1" fmla="val -55874"/>
              <a:gd name="adj2" fmla="val 91199"/>
            </a:avLst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Disque magnétique 45"/>
          <p:cNvSpPr/>
          <p:nvPr/>
        </p:nvSpPr>
        <p:spPr>
          <a:xfrm>
            <a:off x="5242221" y="1816086"/>
            <a:ext cx="479650" cy="588227"/>
          </a:xfrm>
          <a:prstGeom prst="flowChartMagneticDis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Coté Embarqué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867344"/>
          </a:xfrm>
        </p:spPr>
        <p:txBody>
          <a:bodyPr>
            <a:normAutofit/>
          </a:bodyPr>
          <a:lstStyle/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Architecture Globale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Reporting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Système Expert</a:t>
            </a:r>
          </a:p>
          <a:p>
            <a:pPr>
              <a:buClr>
                <a:srgbClr val="9FB8CD"/>
              </a:buClr>
              <a:buFont typeface="Wingdings 2"/>
              <a:buChar char=""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Démonstration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71FB-66F8-46D5-B078-673E5B7D896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1717</TotalTime>
  <Words>1595</Words>
  <Application>Microsoft Office PowerPoint</Application>
  <PresentationFormat>Affichage à l'écran (4:3)</PresentationFormat>
  <Paragraphs>617</Paragraphs>
  <Slides>42</Slides>
  <Notes>4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Débit</vt:lpstr>
      <vt:lpstr>Manage Yourself</vt:lpstr>
      <vt:lpstr>Introduction</vt:lpstr>
      <vt:lpstr>Sommaire</vt:lpstr>
      <vt:lpstr>Présentation du projet</vt:lpstr>
      <vt:lpstr>Acteurs</vt:lpstr>
      <vt:lpstr>Contexte</vt:lpstr>
      <vt:lpstr>Objectifs 1/2</vt:lpstr>
      <vt:lpstr>Objectifs 2/2</vt:lpstr>
      <vt:lpstr>Coté Embarqué</vt:lpstr>
      <vt:lpstr>Architecture Globale</vt:lpstr>
      <vt:lpstr>Reporting 1/3</vt:lpstr>
      <vt:lpstr>Reporting 2/3</vt:lpstr>
      <vt:lpstr>Reporting 3/3</vt:lpstr>
      <vt:lpstr>Système Expert 1/4</vt:lpstr>
      <vt:lpstr>Système Expert 2/4</vt:lpstr>
      <vt:lpstr>Système Expert 3/4</vt:lpstr>
      <vt:lpstr>Système Expert 4/4</vt:lpstr>
      <vt:lpstr>Démonstration</vt:lpstr>
      <vt:lpstr>Diapositive 19</vt:lpstr>
      <vt:lpstr>Coté Serveur</vt:lpstr>
      <vt:lpstr>Architecture Serveur</vt:lpstr>
      <vt:lpstr>Communications 1/3</vt:lpstr>
      <vt:lpstr>Communications 2/3</vt:lpstr>
      <vt:lpstr>Communications 3/3</vt:lpstr>
      <vt:lpstr>Création du fichier .arff 1/2</vt:lpstr>
      <vt:lpstr>Création du fichier .arff 2/2</vt:lpstr>
      <vt:lpstr>Apprentissage 1/4</vt:lpstr>
      <vt:lpstr>Apprentissage 2/4</vt:lpstr>
      <vt:lpstr>Apprentissage 3/4</vt:lpstr>
      <vt:lpstr>Apprentissage 4/4</vt:lpstr>
      <vt:lpstr>Interface d’administration 1/3</vt:lpstr>
      <vt:lpstr>Interface d’administration 2/3</vt:lpstr>
      <vt:lpstr>Interface d’administration 3/3</vt:lpstr>
      <vt:lpstr>Compilation .mrf -&gt; .cs 1/2</vt:lpstr>
      <vt:lpstr>Compilation .mrf -&gt; .cs 2/2</vt:lpstr>
      <vt:lpstr>Démonstration</vt:lpstr>
      <vt:lpstr>Diapositive 37</vt:lpstr>
      <vt:lpstr>Conclusion</vt:lpstr>
      <vt:lpstr>Organisation de travail</vt:lpstr>
      <vt:lpstr>Difficultés rencontrées</vt:lpstr>
      <vt:lpstr> Bilan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Yourself</dc:title>
  <dc:creator>Mathieu</dc:creator>
  <cp:lastModifiedBy>Florian</cp:lastModifiedBy>
  <cp:revision>178</cp:revision>
  <dcterms:created xsi:type="dcterms:W3CDTF">2010-05-20T06:47:43Z</dcterms:created>
  <dcterms:modified xsi:type="dcterms:W3CDTF">2010-05-28T11:09:53Z</dcterms:modified>
</cp:coreProperties>
</file>