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5.xml" ContentType="application/vnd.openxmlformats-officedocument.theme+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theme/theme6.xml" ContentType="application/vnd.openxmlformats-officedocument.theme+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theme/theme7.xml" ContentType="application/vnd.openxmlformats-officedocument.theme+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theme/theme8.xml" ContentType="application/vnd.openxmlformats-officedocument.theme+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theme/theme9.xml" ContentType="application/vnd.openxmlformats-officedocument.theme+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theme/theme10.xml" ContentType="application/vnd.openxmlformats-officedocument.theme+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theme/theme11.xml" ContentType="application/vnd.openxmlformats-officedocument.theme+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theme/theme12.xml" ContentType="application/vnd.openxmlformats-officedocument.theme+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theme/theme13.xml" ContentType="application/vnd.openxmlformats-officedocument.theme+xml"/>
  <Override PartName="/ppt/theme/theme14.xml" ContentType="application/vnd.openxmlformats-officedocument.theme+xml"/>
  <Override PartName="/ppt/theme/theme1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 id="2147483672" r:id="rId3"/>
    <p:sldMasterId id="2147483684" r:id="rId4"/>
    <p:sldMasterId id="2147483696" r:id="rId5"/>
    <p:sldMasterId id="2147483708" r:id="rId6"/>
    <p:sldMasterId id="2147483720" r:id="rId7"/>
    <p:sldMasterId id="2147483732" r:id="rId8"/>
    <p:sldMasterId id="2147483744" r:id="rId9"/>
    <p:sldMasterId id="2147483756" r:id="rId10"/>
    <p:sldMasterId id="2147483768" r:id="rId11"/>
    <p:sldMasterId id="2147483780" r:id="rId12"/>
    <p:sldMasterId id="2147483792" r:id="rId13"/>
  </p:sldMasterIdLst>
  <p:notesMasterIdLst>
    <p:notesMasterId r:id="rId42"/>
  </p:notesMasterIdLst>
  <p:handoutMasterIdLst>
    <p:handoutMasterId r:id="rId43"/>
  </p:handoutMasterIdLst>
  <p:sldIdLst>
    <p:sldId id="256" r:id="rId14"/>
    <p:sldId id="282" r:id="rId15"/>
    <p:sldId id="332" r:id="rId16"/>
    <p:sldId id="333" r:id="rId17"/>
    <p:sldId id="341" r:id="rId18"/>
    <p:sldId id="346" r:id="rId19"/>
    <p:sldId id="287" r:id="rId20"/>
    <p:sldId id="288" r:id="rId21"/>
    <p:sldId id="362" r:id="rId22"/>
    <p:sldId id="339" r:id="rId23"/>
    <p:sldId id="261" r:id="rId24"/>
    <p:sldId id="305" r:id="rId25"/>
    <p:sldId id="306" r:id="rId26"/>
    <p:sldId id="314" r:id="rId27"/>
    <p:sldId id="272" r:id="rId28"/>
    <p:sldId id="315" r:id="rId29"/>
    <p:sldId id="350" r:id="rId30"/>
    <p:sldId id="355" r:id="rId31"/>
    <p:sldId id="356" r:id="rId32"/>
    <p:sldId id="357" r:id="rId33"/>
    <p:sldId id="358" r:id="rId34"/>
    <p:sldId id="360" r:id="rId35"/>
    <p:sldId id="361" r:id="rId36"/>
    <p:sldId id="348" r:id="rId37"/>
    <p:sldId id="337" r:id="rId38"/>
    <p:sldId id="338" r:id="rId39"/>
    <p:sldId id="328" r:id="rId40"/>
    <p:sldId id="347" r:id="rId41"/>
  </p:sldIdLst>
  <p:sldSz cx="13004800" cy="9753600"/>
  <p:notesSz cx="6858000" cy="9144000"/>
  <p:defaultTextStyle>
    <a:defPPr>
      <a:defRPr lang="en-US"/>
    </a:defPPr>
    <a:lvl1pPr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1pPr>
    <a:lvl2pPr marL="4572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2pPr>
    <a:lvl3pPr marL="9144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3pPr>
    <a:lvl4pPr marL="13716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4pPr>
    <a:lvl5pPr marL="1828800" algn="ctr" rtl="0" fontAlgn="base">
      <a:spcBef>
        <a:spcPct val="0"/>
      </a:spcBef>
      <a:spcAft>
        <a:spcPct val="0"/>
      </a:spcAft>
      <a:defRPr sz="4200" kern="1200">
        <a:solidFill>
          <a:srgbClr val="000000"/>
        </a:solidFill>
        <a:latin typeface="Gill Sans" charset="0"/>
        <a:ea typeface="ヒラギノ角ゴ ProN W3" charset="-128"/>
        <a:cs typeface="ヒラギノ角ゴ ProN W3" charset="-128"/>
        <a:sym typeface="Gill Sans" charset="0"/>
      </a:defRPr>
    </a:lvl5pPr>
    <a:lvl6pPr marL="22860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6pPr>
    <a:lvl7pPr marL="27432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7pPr>
    <a:lvl8pPr marL="32004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8pPr>
    <a:lvl9pPr marL="3657600" algn="l" defTabSz="457200" rtl="0" eaLnBrk="1" latinLnBrk="0" hangingPunct="1">
      <a:defRPr sz="4200" kern="1200">
        <a:solidFill>
          <a:srgbClr val="000000"/>
        </a:solidFill>
        <a:latin typeface="Gill Sans" charset="0"/>
        <a:ea typeface="ヒラギノ角ゴ ProN W3" charset="-128"/>
        <a:cs typeface="ヒラギノ角ゴ ProN W3" charset="-128"/>
        <a:sym typeface="Gill Sans"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E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61" autoAdjust="0"/>
    <p:restoredTop sz="99808" autoAdjust="0"/>
  </p:normalViewPr>
  <p:slideViewPr>
    <p:cSldViewPr>
      <p:cViewPr varScale="1">
        <p:scale>
          <a:sx n="64" d="100"/>
          <a:sy n="64" d="100"/>
        </p:scale>
        <p:origin x="-1528" y="-120"/>
      </p:cViewPr>
      <p:guideLst>
        <p:guide orient="horz" pos="3072"/>
        <p:guide pos="4096"/>
      </p:guideLst>
    </p:cSldViewPr>
  </p:slideViewPr>
  <p:outlineViewPr>
    <p:cViewPr>
      <p:scale>
        <a:sx n="33" d="100"/>
        <a:sy n="33" d="100"/>
      </p:scale>
      <p:origin x="0" y="41776"/>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7.xml"/><Relationship Id="rId21" Type="http://schemas.openxmlformats.org/officeDocument/2006/relationships/slide" Target="slides/slide8.xml"/><Relationship Id="rId22" Type="http://schemas.openxmlformats.org/officeDocument/2006/relationships/slide" Target="slides/slide9.xml"/><Relationship Id="rId23" Type="http://schemas.openxmlformats.org/officeDocument/2006/relationships/slide" Target="slides/slide10.xml"/><Relationship Id="rId24" Type="http://schemas.openxmlformats.org/officeDocument/2006/relationships/slide" Target="slides/slide11.xml"/><Relationship Id="rId25" Type="http://schemas.openxmlformats.org/officeDocument/2006/relationships/slide" Target="slides/slide12.xml"/><Relationship Id="rId26" Type="http://schemas.openxmlformats.org/officeDocument/2006/relationships/slide" Target="slides/slide13.xml"/><Relationship Id="rId27" Type="http://schemas.openxmlformats.org/officeDocument/2006/relationships/slide" Target="slides/slide14.xml"/><Relationship Id="rId28" Type="http://schemas.openxmlformats.org/officeDocument/2006/relationships/slide" Target="slides/slide15.xml"/><Relationship Id="rId29" Type="http://schemas.openxmlformats.org/officeDocument/2006/relationships/slide" Target="slides/slide16.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30" Type="http://schemas.openxmlformats.org/officeDocument/2006/relationships/slide" Target="slides/slide17.xml"/><Relationship Id="rId31" Type="http://schemas.openxmlformats.org/officeDocument/2006/relationships/slide" Target="slides/slide18.xml"/><Relationship Id="rId32" Type="http://schemas.openxmlformats.org/officeDocument/2006/relationships/slide" Target="slides/slide19.xml"/><Relationship Id="rId9" Type="http://schemas.openxmlformats.org/officeDocument/2006/relationships/slideMaster" Target="slideMasters/slideMaster9.xml"/><Relationship Id="rId6" Type="http://schemas.openxmlformats.org/officeDocument/2006/relationships/slideMaster" Target="slideMasters/slideMaster6.xml"/><Relationship Id="rId7" Type="http://schemas.openxmlformats.org/officeDocument/2006/relationships/slideMaster" Target="slideMasters/slideMaster7.xml"/><Relationship Id="rId8" Type="http://schemas.openxmlformats.org/officeDocument/2006/relationships/slideMaster" Target="slideMasters/slideMaster8.xml"/><Relationship Id="rId33" Type="http://schemas.openxmlformats.org/officeDocument/2006/relationships/slide" Target="slides/slide20.xml"/><Relationship Id="rId34" Type="http://schemas.openxmlformats.org/officeDocument/2006/relationships/slide" Target="slides/slide21.xml"/><Relationship Id="rId35" Type="http://schemas.openxmlformats.org/officeDocument/2006/relationships/slide" Target="slides/slide22.xml"/><Relationship Id="rId36" Type="http://schemas.openxmlformats.org/officeDocument/2006/relationships/slide" Target="slides/slide23.xml"/><Relationship Id="rId10" Type="http://schemas.openxmlformats.org/officeDocument/2006/relationships/slideMaster" Target="slideMasters/slideMaster10.xml"/><Relationship Id="rId11" Type="http://schemas.openxmlformats.org/officeDocument/2006/relationships/slideMaster" Target="slideMasters/slideMaster11.xml"/><Relationship Id="rId12" Type="http://schemas.openxmlformats.org/officeDocument/2006/relationships/slideMaster" Target="slideMasters/slideMaster12.xml"/><Relationship Id="rId13" Type="http://schemas.openxmlformats.org/officeDocument/2006/relationships/slideMaster" Target="slideMasters/slideMaster13.xml"/><Relationship Id="rId14" Type="http://schemas.openxmlformats.org/officeDocument/2006/relationships/slide" Target="slides/slide1.xml"/><Relationship Id="rId15" Type="http://schemas.openxmlformats.org/officeDocument/2006/relationships/slide" Target="slides/slide2.xml"/><Relationship Id="rId16" Type="http://schemas.openxmlformats.org/officeDocument/2006/relationships/slide" Target="slides/slide3.xml"/><Relationship Id="rId17" Type="http://schemas.openxmlformats.org/officeDocument/2006/relationships/slide" Target="slides/slide4.xml"/><Relationship Id="rId18" Type="http://schemas.openxmlformats.org/officeDocument/2006/relationships/slide" Target="slides/slide5.xml"/><Relationship Id="rId19" Type="http://schemas.openxmlformats.org/officeDocument/2006/relationships/slide" Target="slides/slide6.xml"/><Relationship Id="rId37" Type="http://schemas.openxmlformats.org/officeDocument/2006/relationships/slide" Target="slides/slide24.xml"/><Relationship Id="rId38" Type="http://schemas.openxmlformats.org/officeDocument/2006/relationships/slide" Target="slides/slide25.xml"/><Relationship Id="rId39" Type="http://schemas.openxmlformats.org/officeDocument/2006/relationships/slide" Target="slides/slide26.xml"/><Relationship Id="rId40" Type="http://schemas.openxmlformats.org/officeDocument/2006/relationships/slide" Target="slides/slide27.xml"/><Relationship Id="rId41" Type="http://schemas.openxmlformats.org/officeDocument/2006/relationships/slide" Target="slides/slide28.xml"/><Relationship Id="rId42" Type="http://schemas.openxmlformats.org/officeDocument/2006/relationships/notesMaster" Target="notesMasters/notesMaster1.xml"/><Relationship Id="rId43" Type="http://schemas.openxmlformats.org/officeDocument/2006/relationships/handoutMaster" Target="handoutMasters/handout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E88B732-19AB-0E46-8139-77D29DC3EE72}" type="datetimeFigureOut">
              <a:rPr lang="fr-FR" smtClean="0"/>
              <a:t>1/9/15</a:t>
            </a:fld>
            <a:endParaRPr lang="en-U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C7295CB-6447-D147-A0D3-557180E933A7}" type="slidenum">
              <a:rPr lang="en-US" smtClean="0"/>
              <a:t>‹#›</a:t>
            </a:fld>
            <a:endParaRPr lang="en-US"/>
          </a:p>
        </p:txBody>
      </p:sp>
    </p:spTree>
    <p:extLst>
      <p:ext uri="{BB962C8B-B14F-4D97-AF65-F5344CB8AC3E}">
        <p14:creationId xmlns:p14="http://schemas.microsoft.com/office/powerpoint/2010/main" val="243562484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2CD4E5-FD43-1D41-825A-2F3021409134}" type="datetimeFigureOut">
              <a:rPr lang="en-US" smtClean="0"/>
              <a:t>1/9/15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1E01B7-6321-E74E-BED4-22D0B1372324}" type="slidenum">
              <a:rPr lang="en-US" smtClean="0"/>
              <a:t>‹#›</a:t>
            </a:fld>
            <a:endParaRPr lang="en-US"/>
          </a:p>
        </p:txBody>
      </p:sp>
    </p:spTree>
    <p:extLst>
      <p:ext uri="{BB962C8B-B14F-4D97-AF65-F5344CB8AC3E}">
        <p14:creationId xmlns:p14="http://schemas.microsoft.com/office/powerpoint/2010/main" val="110879135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en-US" dirty="0"/>
          </a:p>
        </p:txBody>
      </p:sp>
      <p:sp>
        <p:nvSpPr>
          <p:cNvPr id="4" name="Espace réservé du numéro de diapositive 3"/>
          <p:cNvSpPr>
            <a:spLocks noGrp="1"/>
          </p:cNvSpPr>
          <p:nvPr>
            <p:ph type="sldNum" sz="quarter" idx="10"/>
          </p:nvPr>
        </p:nvSpPr>
        <p:spPr/>
        <p:txBody>
          <a:bodyPr/>
          <a:lstStyle/>
          <a:p>
            <a:fld id="{B21E01B7-6321-E74E-BED4-22D0B1372324}" type="slidenum">
              <a:rPr lang="en-US" smtClean="0"/>
              <a:t>7</a:t>
            </a:fld>
            <a:endParaRPr lang="en-US"/>
          </a:p>
        </p:txBody>
      </p:sp>
    </p:spTree>
    <p:extLst>
      <p:ext uri="{BB962C8B-B14F-4D97-AF65-F5344CB8AC3E}">
        <p14:creationId xmlns:p14="http://schemas.microsoft.com/office/powerpoint/2010/main" val="142280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xmlns:p14="http://schemas.microsoft.com/office/powerpoint/2010/mai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0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33DE7414-9745-A544-8C22-986DA7E9B01C}" type="slidenum">
              <a:rPr lang="en-US"/>
              <a:pPr/>
              <a:t>‹#›</a:t>
            </a:fld>
            <a:endParaRPr lang="en-US"/>
          </a:p>
        </p:txBody>
      </p:sp>
    </p:spTree>
  </p:cSld>
  <p:clrMapOvr>
    <a:masterClrMapping/>
  </p:clrMapOvr>
  <p:transition xmlns:p14="http://schemas.microsoft.com/office/powerpoint/2010/main"/>
</p:sldLayout>
</file>

<file path=ppt/slideLayouts/slideLayout10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292A4199-F808-154F-9517-690372C86073}" type="slidenum">
              <a:rPr lang="en-US"/>
              <a:pPr/>
              <a:t>‹#›</a:t>
            </a:fld>
            <a:endParaRPr lang="en-US"/>
          </a:p>
        </p:txBody>
      </p:sp>
    </p:spTree>
  </p:cSld>
  <p:clrMapOvr>
    <a:masterClrMapping/>
  </p:clrMapOvr>
  <p:transition xmlns:p14="http://schemas.microsoft.com/office/powerpoint/2010/main"/>
</p:sldLayout>
</file>

<file path=ppt/slideLayouts/slideLayout10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BF5DCEAA-2B70-C144-BC1C-1AB19A836A7A}" type="slidenum">
              <a:rPr lang="en-US"/>
              <a:pPr/>
              <a:t>‹#›</a:t>
            </a:fld>
            <a:endParaRPr lang="en-US"/>
          </a:p>
        </p:txBody>
      </p:sp>
    </p:spTree>
  </p:cSld>
  <p:clrMapOvr>
    <a:masterClrMapping/>
  </p:clrMapOvr>
  <p:transition xmlns:p14="http://schemas.microsoft.com/office/powerpoint/2010/main"/>
</p:sldLayout>
</file>

<file path=ppt/slideLayouts/slideLayout10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CDC2D16D-86D6-D34D-9C39-8D76C984E9A9}" type="slidenum">
              <a:rPr lang="en-US"/>
              <a:pPr/>
              <a:t>‹#›</a:t>
            </a:fld>
            <a:endParaRPr lang="en-US"/>
          </a:p>
        </p:txBody>
      </p:sp>
    </p:spTree>
  </p:cSld>
  <p:clrMapOvr>
    <a:masterClrMapping/>
  </p:clrMapOvr>
  <p:transition xmlns:p14="http://schemas.microsoft.com/office/powerpoint/2010/main"/>
</p:sldLayout>
</file>

<file path=ppt/slideLayouts/slideLayout10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14DE7DF0-B308-BC40-95AE-AB27F197764C}" type="slidenum">
              <a:rPr lang="en-US"/>
              <a:pPr/>
              <a:t>‹#›</a:t>
            </a:fld>
            <a:endParaRPr lang="en-US"/>
          </a:p>
        </p:txBody>
      </p:sp>
    </p:spTree>
  </p:cSld>
  <p:clrMapOvr>
    <a:masterClrMapping/>
  </p:clrMapOvr>
  <p:transition xmlns:p14="http://schemas.microsoft.com/office/powerpoint/2010/main"/>
</p:sldLayout>
</file>

<file path=ppt/slideLayouts/slideLayout10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89799E6B-BD36-F547-94B8-8ED063E0F44C}" type="slidenum">
              <a:rPr lang="en-US"/>
              <a:pPr/>
              <a:t>‹#›</a:t>
            </a:fld>
            <a:endParaRPr lang="en-US"/>
          </a:p>
        </p:txBody>
      </p:sp>
    </p:spTree>
  </p:cSld>
  <p:clrMapOvr>
    <a:masterClrMapping/>
  </p:clrMapOvr>
  <p:transition xmlns:p14="http://schemas.microsoft.com/office/powerpoint/2010/main"/>
</p:sldLayout>
</file>

<file path=ppt/slideLayouts/slideLayout10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BCF7E5A5-36FE-8344-95A2-6ED5E815BD5B}" type="slidenum">
              <a:rPr lang="en-US"/>
              <a:pPr/>
              <a:t>‹#›</a:t>
            </a:fld>
            <a:endParaRPr lang="en-US"/>
          </a:p>
        </p:txBody>
      </p:sp>
    </p:spTree>
  </p:cSld>
  <p:clrMapOvr>
    <a:masterClrMapping/>
  </p:clrMapOvr>
  <p:transition xmlns:p14="http://schemas.microsoft.com/office/powerpoint/2010/main"/>
</p:sldLayout>
</file>

<file path=ppt/slideLayouts/slideLayout10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27F63F4A-4277-9545-9A5B-99558F9215AC}" type="slidenum">
              <a:rPr lang="en-US"/>
              <a:pPr/>
              <a:t>‹#›</a:t>
            </a:fld>
            <a:endParaRPr lang="en-US"/>
          </a:p>
        </p:txBody>
      </p:sp>
    </p:spTree>
  </p:cSld>
  <p:clrMapOvr>
    <a:masterClrMapping/>
  </p:clrMapOvr>
  <p:transition xmlns:p14="http://schemas.microsoft.com/office/powerpoint/2010/main"/>
</p:sldLayout>
</file>

<file path=ppt/slideLayouts/slideLayout10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3FC8EF48-029D-FA48-91F5-FB1884D8B208}" type="slidenum">
              <a:rPr lang="en-US"/>
              <a:pPr/>
              <a:t>‹#›</a:t>
            </a:fld>
            <a:endParaRPr lang="en-US"/>
          </a:p>
        </p:txBody>
      </p:sp>
    </p:spTree>
  </p:cSld>
  <p:clrMapOvr>
    <a:masterClrMapping/>
  </p:clrMapOvr>
  <p:transition xmlns:p14="http://schemas.microsoft.com/office/powerpoint/2010/main"/>
</p:sldLayout>
</file>

<file path=ppt/slideLayouts/slideLayout10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16E37D89-1C59-3344-9315-C97249A91143}" type="slidenum">
              <a:rPr lang="en-US"/>
              <a:pPr/>
              <a:t>‹#›</a:t>
            </a:fld>
            <a:endParaRPr lang="en-US"/>
          </a:p>
        </p:txBody>
      </p:sp>
    </p:spTree>
  </p:cSld>
  <p:clrMapOvr>
    <a:masterClrMapping/>
  </p:clrMapOvr>
  <p:transition xmlns:p14="http://schemas.microsoft.com/office/powerpoint/2010/mai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1638300"/>
            <a:ext cx="2616200" cy="4838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1638300"/>
            <a:ext cx="7696200" cy="4838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1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F9A9EA8F-B284-AF41-9FF6-0A9D2EC2784F}" type="slidenum">
              <a:rPr lang="en-US"/>
              <a:pPr/>
              <a:t>‹#›</a:t>
            </a:fld>
            <a:endParaRPr lang="en-US"/>
          </a:p>
        </p:txBody>
      </p:sp>
    </p:spTree>
  </p:cSld>
  <p:clrMapOvr>
    <a:masterClrMapping/>
  </p:clrMapOvr>
  <p:transition xmlns:p14="http://schemas.microsoft.com/office/powerpoint/2010/main"/>
</p:sldLayout>
</file>

<file path=ppt/slideLayouts/slideLayout11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5942CEF6-4F87-A64D-9DF8-17A4564C0C86}" type="slidenum">
              <a:rPr lang="en-US"/>
              <a:pPr/>
              <a:t>‹#›</a:t>
            </a:fld>
            <a:endParaRPr lang="en-US"/>
          </a:p>
        </p:txBody>
      </p:sp>
    </p:spTree>
  </p:cSld>
  <p:clrMapOvr>
    <a:masterClrMapping/>
  </p:clrMapOvr>
  <p:transition xmlns:p14="http://schemas.microsoft.com/office/powerpoint/2010/main"/>
</p:sldLayout>
</file>

<file path=ppt/slideLayouts/slideLayout1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3AC71E9D-4410-3145-8CA4-F4B3C9F0DCCA}" type="slidenum">
              <a:rPr lang="en-US"/>
              <a:pPr/>
              <a:t>‹#›</a:t>
            </a:fld>
            <a:endParaRPr lang="en-US"/>
          </a:p>
        </p:txBody>
      </p:sp>
    </p:spTree>
  </p:cSld>
  <p:clrMapOvr>
    <a:masterClrMapping/>
  </p:clrMapOvr>
  <p:transition xmlns:p14="http://schemas.microsoft.com/office/powerpoint/2010/main"/>
</p:sldLayout>
</file>

<file path=ppt/slideLayouts/slideLayout11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717AFDA2-4911-E845-AB4D-26B3BBC13DFB}" type="slidenum">
              <a:rPr lang="en-US"/>
              <a:pPr/>
              <a:t>‹#›</a:t>
            </a:fld>
            <a:endParaRPr lang="en-US"/>
          </a:p>
        </p:txBody>
      </p:sp>
    </p:spTree>
  </p:cSld>
  <p:clrMapOvr>
    <a:masterClrMapping/>
  </p:clrMapOvr>
  <p:transition xmlns:p14="http://schemas.microsoft.com/office/powerpoint/2010/main"/>
</p:sldLayout>
</file>

<file path=ppt/slideLayouts/slideLayout1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7724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829800" y="2768600"/>
            <a:ext cx="190500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5DBAF969-7202-9949-96E2-AC416F9EB395}" type="slidenum">
              <a:rPr lang="en-US"/>
              <a:pPr/>
              <a:t>‹#›</a:t>
            </a:fld>
            <a:endParaRPr lang="en-US"/>
          </a:p>
        </p:txBody>
      </p:sp>
    </p:spTree>
  </p:cSld>
  <p:clrMapOvr>
    <a:masterClrMapping/>
  </p:clrMapOvr>
  <p:transition xmlns:p14="http://schemas.microsoft.com/office/powerpoint/2010/main"/>
</p:sldLayout>
</file>

<file path=ppt/slideLayouts/slideLayout11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4D6BA55A-44F7-7640-8CA1-8E1201CFF1CD}" type="slidenum">
              <a:rPr lang="en-US"/>
              <a:pPr/>
              <a:t>‹#›</a:t>
            </a:fld>
            <a:endParaRPr lang="en-US"/>
          </a:p>
        </p:txBody>
      </p:sp>
    </p:spTree>
  </p:cSld>
  <p:clrMapOvr>
    <a:masterClrMapping/>
  </p:clrMapOvr>
  <p:transition xmlns:p14="http://schemas.microsoft.com/office/powerpoint/2010/main"/>
</p:sldLayout>
</file>

<file path=ppt/slideLayouts/slideLayout1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4DFA3FD2-B5BF-B64A-B121-8A87E50996AE}" type="slidenum">
              <a:rPr lang="en-US"/>
              <a:pPr/>
              <a:t>‹#›</a:t>
            </a:fld>
            <a:endParaRPr lang="en-US"/>
          </a:p>
        </p:txBody>
      </p:sp>
    </p:spTree>
  </p:cSld>
  <p:clrMapOvr>
    <a:masterClrMapping/>
  </p:clrMapOvr>
  <p:transition xmlns:p14="http://schemas.microsoft.com/office/powerpoint/2010/main"/>
</p:sldLayout>
</file>

<file path=ppt/slideLayouts/slideLayout11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CB6A36E8-75E2-4B4B-A1F6-F127BEAAA71B}" type="slidenum">
              <a:rPr lang="en-US"/>
              <a:pPr/>
              <a:t>‹#›</a:t>
            </a:fld>
            <a:endParaRPr lang="en-US"/>
          </a:p>
        </p:txBody>
      </p:sp>
    </p:spTree>
  </p:cSld>
  <p:clrMapOvr>
    <a:masterClrMapping/>
  </p:clrMapOvr>
  <p:transition xmlns:p14="http://schemas.microsoft.com/office/powerpoint/2010/main"/>
</p:sldLayout>
</file>

<file path=ppt/slideLayouts/slideLayout11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FEB7D886-5D6C-2549-9376-0134E0AB0BD2}" type="slidenum">
              <a:rPr lang="en-US"/>
              <a:pPr/>
              <a:t>‹#›</a:t>
            </a:fld>
            <a:endParaRPr lang="en-US"/>
          </a:p>
        </p:txBody>
      </p:sp>
    </p:spTree>
  </p:cSld>
  <p:clrMapOvr>
    <a:masterClrMapping/>
  </p:clrMapOvr>
  <p:transition xmlns:p14="http://schemas.microsoft.com/office/powerpoint/2010/main"/>
</p:sldLayout>
</file>

<file path=ppt/slideLayouts/slideLayout11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6E58FAF1-D652-3A42-85B0-D6320131BEAE}" type="slidenum">
              <a:rPr lang="en-US"/>
              <a:pPr/>
              <a:t>‹#›</a:t>
            </a:fld>
            <a:endParaRPr lang="en-US"/>
          </a:p>
        </p:txBody>
      </p:sp>
    </p:spTree>
  </p:cSld>
  <p:clrMapOvr>
    <a:masterClrMapping/>
  </p:clrMapOvr>
  <p:transition xmlns:p14="http://schemas.microsoft.com/office/powerpoint/2010/mai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28390161-EC65-584A-B3BD-136F990C02EF}" type="slidenum">
              <a:rPr lang="en-US"/>
              <a:pPr/>
              <a:t>‹#›</a:t>
            </a:fld>
            <a:endParaRPr lang="en-US"/>
          </a:p>
        </p:txBody>
      </p:sp>
    </p:spTree>
  </p:cSld>
  <p:clrMapOvr>
    <a:masterClrMapping/>
  </p:clrMapOvr>
  <p:transition xmlns:p14="http://schemas.microsoft.com/office/powerpoint/2010/main"/>
</p:sldLayout>
</file>

<file path=ppt/slideLayouts/slideLayout12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CBF2C295-9DF3-1F42-BCA9-B2CF9EED33A1}" type="slidenum">
              <a:rPr lang="en-US"/>
              <a:pPr/>
              <a:t>‹#›</a:t>
            </a:fld>
            <a:endParaRPr lang="en-US"/>
          </a:p>
        </p:txBody>
      </p:sp>
    </p:spTree>
  </p:cSld>
  <p:clrMapOvr>
    <a:masterClrMapping/>
  </p:clrMapOvr>
  <p:transition xmlns:p14="http://schemas.microsoft.com/office/powerpoint/2010/main"/>
</p:sldLayout>
</file>

<file path=ppt/slideLayouts/slideLayout12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5E993316-5EB8-1B4D-BBE1-B7B48A421300}" type="slidenum">
              <a:rPr lang="en-US"/>
              <a:pPr/>
              <a:t>‹#›</a:t>
            </a:fld>
            <a:endParaRPr lang="en-US"/>
          </a:p>
        </p:txBody>
      </p:sp>
    </p:spTree>
  </p:cSld>
  <p:clrMapOvr>
    <a:masterClrMapping/>
  </p:clrMapOvr>
  <p:transition xmlns:p14="http://schemas.microsoft.com/office/powerpoint/2010/main"/>
</p:sldLayout>
</file>

<file path=ppt/slideLayouts/slideLayout12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E2A9DBFD-2D9A-7545-930F-DFA3F9A93B68}" type="slidenum">
              <a:rPr lang="en-US"/>
              <a:pPr/>
              <a:t>‹#›</a:t>
            </a:fld>
            <a:endParaRPr lang="en-US"/>
          </a:p>
        </p:txBody>
      </p:sp>
    </p:spTree>
  </p:cSld>
  <p:clrMapOvr>
    <a:masterClrMapping/>
  </p:clrMapOvr>
  <p:transition xmlns:p14="http://schemas.microsoft.com/office/powerpoint/2010/main"/>
</p:sldLayout>
</file>

<file path=ppt/slideLayouts/slideLayout12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FD0AD6C9-B9DD-5649-A5FA-9809979FF042}" type="slidenum">
              <a:rPr lang="en-US"/>
              <a:pPr/>
              <a:t>‹#›</a:t>
            </a:fld>
            <a:endParaRPr lang="en-US"/>
          </a:p>
        </p:txBody>
      </p:sp>
    </p:spTree>
  </p:cSld>
  <p:clrMapOvr>
    <a:masterClrMapping/>
  </p:clrMapOvr>
  <p:transition xmlns:p14="http://schemas.microsoft.com/office/powerpoint/2010/main"/>
</p:sldLayout>
</file>

<file path=ppt/slideLayouts/slideLayout12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1F609DAE-DC71-D641-9618-B9D198AF7D55}" type="slidenum">
              <a:rPr lang="en-US"/>
              <a:pPr/>
              <a:t>‹#›</a:t>
            </a:fld>
            <a:endParaRPr lang="en-US"/>
          </a:p>
        </p:txBody>
      </p:sp>
    </p:spTree>
  </p:cSld>
  <p:clrMapOvr>
    <a:masterClrMapping/>
  </p:clrMapOvr>
  <p:transition xmlns:p14="http://schemas.microsoft.com/office/powerpoint/2010/main"/>
</p:sldLayout>
</file>

<file path=ppt/slideLayouts/slideLayout12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867150" y="2768600"/>
            <a:ext cx="2444750" cy="5715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80BA6587-60FF-4244-AEE4-ABF919939B6A}" type="slidenum">
              <a:rPr lang="en-US"/>
              <a:pPr/>
              <a:t>‹#›</a:t>
            </a:fld>
            <a:endParaRPr lang="en-US"/>
          </a:p>
        </p:txBody>
      </p:sp>
    </p:spTree>
  </p:cSld>
  <p:clrMapOvr>
    <a:masterClrMapping/>
  </p:clrMapOvr>
  <p:transition xmlns:p14="http://schemas.microsoft.com/office/powerpoint/2010/main"/>
</p:sldLayout>
</file>

<file path=ppt/slideLayouts/slideLayout12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1273B505-9F46-D24F-A3D2-A0E8B8638B25}" type="slidenum">
              <a:rPr lang="en-US"/>
              <a:pPr/>
              <a:t>‹#›</a:t>
            </a:fld>
            <a:endParaRPr lang="en-US"/>
          </a:p>
        </p:txBody>
      </p:sp>
    </p:spTree>
  </p:cSld>
  <p:clrMapOvr>
    <a:masterClrMapping/>
  </p:clrMapOvr>
  <p:transition xmlns:p14="http://schemas.microsoft.com/office/powerpoint/2010/main"/>
</p:sldLayout>
</file>

<file path=ppt/slideLayouts/slideLayout12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4D4D22B4-3531-3240-8B24-DFE5D2722981}" type="slidenum">
              <a:rPr lang="en-US"/>
              <a:pPr/>
              <a:t>‹#›</a:t>
            </a:fld>
            <a:endParaRPr lang="en-US"/>
          </a:p>
        </p:txBody>
      </p:sp>
    </p:spTree>
  </p:cSld>
  <p:clrMapOvr>
    <a:masterClrMapping/>
  </p:clrMapOvr>
  <p:transition xmlns:p14="http://schemas.microsoft.com/office/powerpoint/2010/main"/>
</p:sldLayout>
</file>

<file path=ppt/slideLayouts/slideLayout12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1E4F3247-A02E-454D-9986-A014199F239A}" type="slidenum">
              <a:rPr lang="en-US"/>
              <a:pPr/>
              <a:t>‹#›</a:t>
            </a:fld>
            <a:endParaRPr lang="en-US"/>
          </a:p>
        </p:txBody>
      </p:sp>
    </p:spTree>
  </p:cSld>
  <p:clrMapOvr>
    <a:masterClrMapping/>
  </p:clrMapOvr>
  <p:transition xmlns:p14="http://schemas.microsoft.com/office/powerpoint/2010/main"/>
</p:sldLayout>
</file>

<file path=ppt/slideLayouts/slideLayout12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463F32CC-90B3-E24F-9BE7-C8E2836B1D0E}" type="slidenum">
              <a:rPr lang="en-US"/>
              <a:pPr/>
              <a:t>‹#›</a:t>
            </a:fld>
            <a:endParaRPr lang="en-US"/>
          </a:p>
        </p:txBody>
      </p:sp>
    </p:spTree>
  </p:cSld>
  <p:clrMapOvr>
    <a:masterClrMapping/>
  </p:clrMapOvr>
  <p:transition xmlns:p14="http://schemas.microsoft.com/office/powerpoint/2010/mai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1457A6C9-92C3-E741-8CDE-69286E9B4C4F}" type="slidenum">
              <a:rPr lang="en-US"/>
              <a:pPr/>
              <a:t>‹#›</a:t>
            </a:fld>
            <a:endParaRPr lang="en-US"/>
          </a:p>
        </p:txBody>
      </p:sp>
    </p:spTree>
  </p:cSld>
  <p:clrMapOvr>
    <a:masterClrMapping/>
  </p:clrMapOvr>
  <p:transition xmlns:p14="http://schemas.microsoft.com/office/powerpoint/2010/main"/>
</p:sldLayout>
</file>

<file path=ppt/slideLayouts/slideLayout13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08DB55F2-D45E-FA40-A965-7442C2B44F76}" type="slidenum">
              <a:rPr lang="en-US"/>
              <a:pPr/>
              <a:t>‹#›</a:t>
            </a:fld>
            <a:endParaRPr lang="en-US"/>
          </a:p>
        </p:txBody>
      </p:sp>
    </p:spTree>
  </p:cSld>
  <p:clrMapOvr>
    <a:masterClrMapping/>
  </p:clrMapOvr>
  <p:transition xmlns:p14="http://schemas.microsoft.com/office/powerpoint/2010/main"/>
</p:sldLayout>
</file>

<file path=ppt/slideLayouts/slideLayout13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2D1443C3-89FE-8540-BC5B-F84653403227}" type="slidenum">
              <a:rPr lang="en-US"/>
              <a:pPr/>
              <a:t>‹#›</a:t>
            </a:fld>
            <a:endParaRPr lang="en-US"/>
          </a:p>
        </p:txBody>
      </p:sp>
    </p:spTree>
  </p:cSld>
  <p:clrMapOvr>
    <a:masterClrMapping/>
  </p:clrMapOvr>
  <p:transition xmlns:p14="http://schemas.microsoft.com/office/powerpoint/2010/main"/>
</p:sldLayout>
</file>

<file path=ppt/slideLayouts/slideLayout13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18600" y="254000"/>
            <a:ext cx="2616200" cy="8229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70000" y="254000"/>
            <a:ext cx="7696200" cy="8229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4F654FEF-89F8-C54B-A2A0-7B60C94EAD60}" type="slidenum">
              <a:rPr lang="en-US"/>
              <a:pPr/>
              <a:t>‹#›</a:t>
            </a:fld>
            <a:endParaRPr lang="en-US"/>
          </a:p>
        </p:txBody>
      </p:sp>
    </p:spTree>
  </p:cSld>
  <p:clrMapOvr>
    <a:masterClrMapping/>
  </p:clrMapOvr>
  <p:transition xmlns:p14="http://schemas.microsoft.com/office/powerpoint/2010/main"/>
</p:sldLayout>
</file>

<file path=ppt/slideLayouts/slideLayout13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A22B9B2D-DED2-2042-8549-342EE0F43FC8}" type="slidenum">
              <a:rPr lang="en-US"/>
              <a:pPr/>
              <a:t>‹#›</a:t>
            </a:fld>
            <a:endParaRPr lang="en-US"/>
          </a:p>
        </p:txBody>
      </p:sp>
    </p:spTree>
  </p:cSld>
  <p:clrMapOvr>
    <a:masterClrMapping/>
  </p:clrMapOvr>
  <p:transition xmlns:p14="http://schemas.microsoft.com/office/powerpoint/2010/main"/>
</p:sldLayout>
</file>

<file path=ppt/slideLayouts/slideLayout13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67C0A739-F16E-0640-927A-5F1B28700F5A}" type="slidenum">
              <a:rPr lang="en-US"/>
              <a:pPr/>
              <a:t>‹#›</a:t>
            </a:fld>
            <a:endParaRPr lang="en-US"/>
          </a:p>
        </p:txBody>
      </p:sp>
    </p:spTree>
  </p:cSld>
  <p:clrMapOvr>
    <a:masterClrMapping/>
  </p:clrMapOvr>
  <p:transition xmlns:p14="http://schemas.microsoft.com/office/powerpoint/2010/main"/>
</p:sldLayout>
</file>

<file path=ppt/slideLayouts/slideLayout13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AC9A8D86-FCE7-6E42-899A-18C2B985B37B}" type="slidenum">
              <a:rPr lang="en-US"/>
              <a:pPr/>
              <a:t>‹#›</a:t>
            </a:fld>
            <a:endParaRPr lang="en-US"/>
          </a:p>
        </p:txBody>
      </p:sp>
    </p:spTree>
  </p:cSld>
  <p:clrMapOvr>
    <a:masterClrMapping/>
  </p:clrMapOvr>
  <p:transition xmlns:p14="http://schemas.microsoft.com/office/powerpoint/2010/main"/>
</p:sldLayout>
</file>

<file path=ppt/slideLayouts/slideLayout13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0668EFFE-BE52-654E-9AF3-1FE0D8540520}" type="slidenum">
              <a:rPr lang="en-US"/>
              <a:pPr/>
              <a:t>‹#›</a:t>
            </a:fld>
            <a:endParaRPr lang="en-US"/>
          </a:p>
        </p:txBody>
      </p:sp>
    </p:spTree>
  </p:cSld>
  <p:clrMapOvr>
    <a:masterClrMapping/>
  </p:clrMapOvr>
  <p:transition xmlns:p14="http://schemas.microsoft.com/office/powerpoint/2010/main"/>
</p:sldLayout>
</file>

<file path=ppt/slideLayouts/slideLayout13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1CE07159-0684-0F4B-9E7E-9325492DC4AD}" type="slidenum">
              <a:rPr lang="en-US"/>
              <a:pPr/>
              <a:t>‹#›</a:t>
            </a:fld>
            <a:endParaRPr lang="en-US"/>
          </a:p>
        </p:txBody>
      </p:sp>
    </p:spTree>
  </p:cSld>
  <p:clrMapOvr>
    <a:masterClrMapping/>
  </p:clrMapOvr>
  <p:transition xmlns:p14="http://schemas.microsoft.com/office/powerpoint/2010/main"/>
</p:sldLayout>
</file>

<file path=ppt/slideLayouts/slideLayout13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257615BB-D0BF-4142-85C4-51C31480AFFA}" type="slidenum">
              <a:rPr lang="en-US"/>
              <a:pPr/>
              <a:t>‹#›</a:t>
            </a:fld>
            <a:endParaRPr lang="en-US"/>
          </a:p>
        </p:txBody>
      </p:sp>
    </p:spTree>
  </p:cSld>
  <p:clrMapOvr>
    <a:masterClrMapping/>
  </p:clrMapOvr>
  <p:transition xmlns:p14="http://schemas.microsoft.com/office/powerpoint/2010/main"/>
</p:sldLayout>
</file>

<file path=ppt/slideLayouts/slideLayout13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F95599A4-ABCB-644A-BF00-2BB53766D694}" type="slidenum">
              <a:rPr lang="en-US"/>
              <a:pPr/>
              <a:t>‹#›</a:t>
            </a:fld>
            <a:endParaRPr lang="en-US"/>
          </a:p>
        </p:txBody>
      </p:sp>
    </p:spTree>
  </p:cSld>
  <p:clrMapOvr>
    <a:masterClrMapping/>
  </p:clrMapOvr>
  <p:transition xmlns:p14="http://schemas.microsoft.com/office/powerpoint/2010/mai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273A57DE-07A0-CD4A-8148-1783A50A9BCD}" type="slidenum">
              <a:rPr lang="en-US"/>
              <a:pPr/>
              <a:t>‹#›</a:t>
            </a:fld>
            <a:endParaRPr lang="en-US"/>
          </a:p>
        </p:txBody>
      </p:sp>
    </p:spTree>
  </p:cSld>
  <p:clrMapOvr>
    <a:masterClrMapping/>
  </p:clrMapOvr>
  <p:transition xmlns:p14="http://schemas.microsoft.com/office/powerpoint/2010/main"/>
</p:sldLayout>
</file>

<file path=ppt/slideLayouts/slideLayout14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BD46D4FB-2F67-2E4F-A713-AE3520BF7959}" type="slidenum">
              <a:rPr lang="en-US"/>
              <a:pPr/>
              <a:t>‹#›</a:t>
            </a:fld>
            <a:endParaRPr lang="en-US"/>
          </a:p>
        </p:txBody>
      </p:sp>
    </p:spTree>
  </p:cSld>
  <p:clrMapOvr>
    <a:masterClrMapping/>
  </p:clrMapOvr>
  <p:transition xmlns:p14="http://schemas.microsoft.com/office/powerpoint/2010/main"/>
</p:sldLayout>
</file>

<file path=ppt/slideLayouts/slideLayout14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69FEA708-321D-244A-B66A-595D777A720B}" type="slidenum">
              <a:rPr lang="en-US"/>
              <a:pPr/>
              <a:t>‹#›</a:t>
            </a:fld>
            <a:endParaRPr lang="en-US"/>
          </a:p>
        </p:txBody>
      </p:sp>
    </p:spTree>
  </p:cSld>
  <p:clrMapOvr>
    <a:masterClrMapping/>
  </p:clrMapOvr>
  <p:transition xmlns:p14="http://schemas.microsoft.com/office/powerpoint/2010/main"/>
</p:sldLayout>
</file>

<file path=ppt/slideLayouts/slideLayout14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EC17B1F1-0A82-C646-B5E9-C41DF9CE1F8A}" type="slidenum">
              <a:rPr lang="en-US"/>
              <a:pPr/>
              <a:t>‹#›</a:t>
            </a:fld>
            <a:endParaRPr lang="en-US"/>
          </a:p>
        </p:txBody>
      </p:sp>
    </p:spTree>
  </p:cSld>
  <p:clrMapOvr>
    <a:masterClrMapping/>
  </p:clrMapOvr>
  <p:transition xmlns:p14="http://schemas.microsoft.com/office/powerpoint/2010/main"/>
</p:sldLayout>
</file>

<file path=ppt/slideLayouts/slideLayout14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54000"/>
            <a:ext cx="2925762" cy="845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54000"/>
            <a:ext cx="8624888" cy="8458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6BF07115-0976-644D-9C51-5B8961DE0C53}" type="slidenum">
              <a:rPr lang="en-US"/>
              <a:pPr/>
              <a:t>‹#›</a:t>
            </a:fld>
            <a:endParaRPr lang="en-US"/>
          </a:p>
        </p:txBody>
      </p:sp>
    </p:spTree>
  </p:cSld>
  <p:clrMapOvr>
    <a:masterClrMapping/>
  </p:clrMapOvr>
  <p:transition xmlns:p14="http://schemas.microsoft.com/office/powerpoint/2010/mai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2300" y="1536700"/>
            <a:ext cx="5822950" cy="746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97650" y="1536700"/>
            <a:ext cx="5822950" cy="746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A69ACC44-9FC2-7545-A6F0-3CFFA06BA4F4}" type="slidenum">
              <a:rPr lang="en-US"/>
              <a:pPr/>
              <a:t>‹#›</a:t>
            </a:fld>
            <a:endParaRPr lang="en-US"/>
          </a:p>
        </p:txBody>
      </p:sp>
    </p:spTree>
  </p:cSld>
  <p:clrMapOvr>
    <a:masterClrMapping/>
  </p:clrMapOvr>
  <p:transition xmlns:p14="http://schemas.microsoft.com/office/powerpoint/2010/mai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9B0884EF-E3D5-7746-A214-BB088D83820C}" type="slidenum">
              <a:rPr lang="en-US"/>
              <a:pPr/>
              <a:t>‹#›</a:t>
            </a:fld>
            <a:endParaRPr lang="en-US"/>
          </a:p>
        </p:txBody>
      </p:sp>
    </p:spTree>
  </p:cSld>
  <p:clrMapOvr>
    <a:masterClrMapping/>
  </p:clrMapOvr>
  <p:transition xmlns:p14="http://schemas.microsoft.com/office/powerpoint/2010/mai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83267F1B-F63D-9E42-9EC2-23B10AB35955}" type="slidenum">
              <a:rPr lang="en-US"/>
              <a:pPr/>
              <a:t>‹#›</a:t>
            </a:fld>
            <a:endParaRPr lang="en-US"/>
          </a:p>
        </p:txBody>
      </p:sp>
    </p:spTree>
  </p:cSld>
  <p:clrMapOvr>
    <a:masterClrMapping/>
  </p:clrMapOvr>
  <p:transition xmlns:p14="http://schemas.microsoft.com/office/powerpoint/2010/mai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B38948E3-668E-2747-BF78-B9C9F6D6F2CC}" type="slidenum">
              <a:rPr lang="en-US"/>
              <a:pPr/>
              <a:t>‹#›</a:t>
            </a:fld>
            <a:endParaRPr lang="en-US"/>
          </a:p>
        </p:txBody>
      </p:sp>
    </p:spTree>
  </p:cSld>
  <p:clrMapOvr>
    <a:masterClrMapping/>
  </p:clrMapOvr>
  <p:transition xmlns:p14="http://schemas.microsoft.com/office/powerpoint/2010/mai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EB68CDEE-F73A-C146-9499-52D10FD343B6}" type="slidenum">
              <a:rPr lang="en-US"/>
              <a:pPr/>
              <a:t>‹#›</a:t>
            </a:fld>
            <a:endParaRPr lang="en-US"/>
          </a:p>
        </p:txBody>
      </p:sp>
    </p:spTree>
  </p:cSld>
  <p:clrMapOvr>
    <a:masterClrMapping/>
  </p:clrMapOvr>
  <p:transition xmlns:p14="http://schemas.microsoft.com/office/powerpoint/2010/mai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9550D16E-F3F7-5A48-B48E-CADFEB7C5309}" type="slidenum">
              <a:rPr lang="en-US"/>
              <a:pPr/>
              <a:t>‹#›</a:t>
            </a:fld>
            <a:endParaRPr lang="en-US"/>
          </a:p>
        </p:txBody>
      </p:sp>
    </p:spTree>
  </p:cSld>
  <p:clrMapOvr>
    <a:masterClrMapping/>
  </p:clrMapOvr>
  <p:transition xmlns:p14="http://schemas.microsoft.com/office/powerpoint/2010/mai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EA16E3D3-0A2D-AB40-BD78-991C765E2B76}" type="slidenum">
              <a:rPr lang="en-US"/>
              <a:pPr/>
              <a:t>‹#›</a:t>
            </a:fld>
            <a:endParaRPr lang="en-US"/>
          </a:p>
        </p:txBody>
      </p:sp>
    </p:spTree>
  </p:cSld>
  <p:clrMapOvr>
    <a:masterClrMapping/>
  </p:clrMapOvr>
  <p:transition xmlns:p14="http://schemas.microsoft.com/office/powerpoint/2010/mai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80550" y="254000"/>
            <a:ext cx="2952750" cy="87503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2300" y="254000"/>
            <a:ext cx="8705850" cy="8750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BCAA89C0-F1E2-9D44-9A26-57D5F8A7FE9B}" type="slidenum">
              <a:rPr lang="en-US"/>
              <a:pPr/>
              <a:t>‹#›</a:t>
            </a:fld>
            <a:endParaRPr lang="en-US"/>
          </a:p>
        </p:txBody>
      </p:sp>
    </p:spTree>
  </p:cSld>
  <p:clrMapOvr>
    <a:masterClrMapping/>
  </p:clrMapOvr>
  <p:transition xmlns:p14="http://schemas.microsoft.com/office/powerpoint/2010/main"/>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8BC89ECF-46D0-E24E-B2DA-C7A030938AF5}" type="slidenum">
              <a:rPr lang="en-US"/>
              <a:pPr/>
              <a:t>‹#›</a:t>
            </a:fld>
            <a:endParaRPr lang="en-US"/>
          </a:p>
        </p:txBody>
      </p:sp>
    </p:spTree>
  </p:cSld>
  <p:clrMapOvr>
    <a:masterClrMapping/>
  </p:clrMapOvr>
  <p:transition xmlns:p14="http://schemas.microsoft.com/office/powerpoint/2010/main"/>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88521B92-55F4-744A-B2B7-EA18C1BFE9E9}" type="slidenum">
              <a:rPr lang="en-US"/>
              <a:pPr/>
              <a:t>‹#›</a:t>
            </a:fld>
            <a:endParaRPr lang="en-US"/>
          </a:p>
        </p:txBody>
      </p:sp>
    </p:spTree>
  </p:cSld>
  <p:clrMapOvr>
    <a:masterClrMapping/>
  </p:clrMapOvr>
  <p:transition xmlns:p14="http://schemas.microsoft.com/office/powerpoint/2010/main"/>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A2C5C01C-8B56-6F48-BEDC-6C243382A78D}" type="slidenum">
              <a:rPr lang="en-US"/>
              <a:pPr/>
              <a:t>‹#›</a:t>
            </a:fld>
            <a:endParaRPr lang="en-US"/>
          </a:p>
        </p:txBody>
      </p:sp>
    </p:spTree>
  </p:cSld>
  <p:clrMapOvr>
    <a:masterClrMapping/>
  </p:clrMapOvr>
  <p:transition xmlns:p14="http://schemas.microsoft.com/office/powerpoint/2010/main"/>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A8A67D7C-B361-EB45-866C-3F885F1C8690}" type="slidenum">
              <a:rPr lang="en-US"/>
              <a:pPr/>
              <a:t>‹#›</a:t>
            </a:fld>
            <a:endParaRPr lang="en-US"/>
          </a:p>
        </p:txBody>
      </p:sp>
    </p:spTree>
  </p:cSld>
  <p:clrMapOvr>
    <a:masterClrMapping/>
  </p:clrMapOvr>
  <p:transition xmlns:p14="http://schemas.microsoft.com/office/powerpoint/2010/main"/>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C8958EE6-BCB8-594B-B2BF-9E9F2B460398}" type="slidenum">
              <a:rPr lang="en-US"/>
              <a:pPr/>
              <a:t>‹#›</a:t>
            </a:fld>
            <a:endParaRPr lang="en-US"/>
          </a:p>
        </p:txBody>
      </p:sp>
    </p:spTree>
  </p:cSld>
  <p:clrMapOvr>
    <a:masterClrMapping/>
  </p:clrMapOvr>
  <p:transition xmlns:p14="http://schemas.microsoft.com/office/powerpoint/2010/mai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63D26B91-FF35-174C-9921-A0EF68627D40}" type="slidenum">
              <a:rPr lang="en-US"/>
              <a:pPr/>
              <a:t>‹#›</a:t>
            </a:fld>
            <a:endParaRPr lang="en-US"/>
          </a:p>
        </p:txBody>
      </p:sp>
    </p:spTree>
  </p:cSld>
  <p:clrMapOvr>
    <a:masterClrMapping/>
  </p:clrMapOvr>
  <p:transition xmlns:p14="http://schemas.microsoft.com/office/powerpoint/2010/main"/>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4D12FEBD-5020-9C49-A6E4-02D38D813E95}" type="slidenum">
              <a:rPr lang="en-US"/>
              <a:pPr/>
              <a:t>‹#›</a:t>
            </a:fld>
            <a:endParaRPr lang="en-US"/>
          </a:p>
        </p:txBody>
      </p:sp>
    </p:spTree>
  </p:cSld>
  <p:clrMapOvr>
    <a:masterClrMapping/>
  </p:clrMapOvr>
  <p:transition xmlns:p14="http://schemas.microsoft.com/office/powerpoint/2010/mai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6F8066F7-9852-D146-97F4-C5740201E141}" type="slidenum">
              <a:rPr lang="en-US"/>
              <a:pPr/>
              <a:t>‹#›</a:t>
            </a:fld>
            <a:endParaRPr lang="en-US"/>
          </a:p>
        </p:txBody>
      </p:sp>
    </p:spTree>
  </p:cSld>
  <p:clrMapOvr>
    <a:masterClrMapping/>
  </p:clrMapOvr>
  <p:transition xmlns:p14="http://schemas.microsoft.com/office/powerpoint/2010/main"/>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A41803EC-B794-0048-88EA-5BCD9210B66C}" type="slidenum">
              <a:rPr lang="en-US"/>
              <a:pPr/>
              <a:t>‹#›</a:t>
            </a:fld>
            <a:endParaRPr lang="en-US"/>
          </a:p>
        </p:txBody>
      </p:sp>
    </p:spTree>
  </p:cSld>
  <p:clrMapOvr>
    <a:masterClrMapping/>
  </p:clrMapOvr>
  <p:transition xmlns:p14="http://schemas.microsoft.com/office/powerpoint/2010/main"/>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2156962C-1C1E-3E43-9D1F-126E5864386A}" type="slidenum">
              <a:rPr lang="en-US"/>
              <a:pPr/>
              <a:t>‹#›</a:t>
            </a:fld>
            <a:endParaRPr lang="en-US"/>
          </a:p>
        </p:txBody>
      </p:sp>
    </p:spTree>
  </p:cSld>
  <p:clrMapOvr>
    <a:masterClrMapping/>
  </p:clrMapOvr>
  <p:transition xmlns:p14="http://schemas.microsoft.com/office/powerpoint/2010/main"/>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4357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3368E622-F2BF-AE47-AE77-4E984FE193A8}" type="slidenum">
              <a:rPr lang="en-US"/>
              <a:pPr/>
              <a:t>‹#›</a:t>
            </a:fld>
            <a:endParaRPr lang="en-US"/>
          </a:p>
        </p:txBody>
      </p:sp>
    </p:spTree>
  </p:cSld>
  <p:clrMapOvr>
    <a:masterClrMapping/>
  </p:clrMapOvr>
  <p:transition xmlns:p14="http://schemas.microsoft.com/office/powerpoint/2010/main"/>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93CC1842-A420-454D-B28F-0FB6B2815C61}" type="slidenum">
              <a:rPr lang="en-US"/>
              <a:pPr/>
              <a:t>‹#›</a:t>
            </a:fld>
            <a:endParaRPr lang="en-US"/>
          </a:p>
        </p:txBody>
      </p:sp>
    </p:spTree>
  </p:cSld>
  <p:clrMapOvr>
    <a:masterClrMapping/>
  </p:clrMapOvr>
  <p:transition xmlns:p14="http://schemas.microsoft.com/office/powerpoint/2010/main"/>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5D0D5810-3C77-554F-A547-025B1E2DF409}" type="slidenum">
              <a:rPr lang="en-US"/>
              <a:pPr/>
              <a:t>‹#›</a:t>
            </a:fld>
            <a:endParaRPr lang="en-US"/>
          </a:p>
        </p:txBody>
      </p:sp>
    </p:spTree>
  </p:cSld>
  <p:clrMapOvr>
    <a:masterClrMapping/>
  </p:clrMapOvr>
  <p:transition xmlns:p14="http://schemas.microsoft.com/office/powerpoint/2010/main"/>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1601A5E7-3693-7446-97C0-2F37B4006285}" type="slidenum">
              <a:rPr lang="en-US"/>
              <a:pPr/>
              <a:t>‹#›</a:t>
            </a:fld>
            <a:endParaRPr lang="en-US"/>
          </a:p>
        </p:txBody>
      </p:sp>
    </p:spTree>
  </p:cSld>
  <p:clrMapOvr>
    <a:masterClrMapping/>
  </p:clrMapOvr>
  <p:transition xmlns:p14="http://schemas.microsoft.com/office/powerpoint/2010/main"/>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DA15CF7C-3B41-EE45-B1F3-DD061B02A1AA}" type="slidenum">
              <a:rPr lang="en-US"/>
              <a:pPr/>
              <a:t>‹#›</a:t>
            </a:fld>
            <a:endParaRPr lang="en-US"/>
          </a:p>
        </p:txBody>
      </p:sp>
    </p:spTree>
  </p:cSld>
  <p:clrMapOvr>
    <a:masterClrMapping/>
  </p:clrMapOvr>
  <p:transition xmlns:p14="http://schemas.microsoft.com/office/powerpoint/2010/main"/>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B315BE43-BE77-EA4F-A9ED-28104E9A82AB}" type="slidenum">
              <a:rPr lang="en-US"/>
              <a:pPr/>
              <a:t>‹#›</a:t>
            </a:fld>
            <a:endParaRPr lang="en-US"/>
          </a:p>
        </p:txBody>
      </p:sp>
    </p:spTree>
  </p:cSld>
  <p:clrMapOvr>
    <a:masterClrMapping/>
  </p:clrMapOvr>
  <p:transition xmlns:p14="http://schemas.microsoft.com/office/powerpoint/2010/main"/>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19002507-9FD9-4D43-8BD9-2386FD364EB0}" type="slidenum">
              <a:rPr lang="en-US"/>
              <a:pPr/>
              <a:t>‹#›</a:t>
            </a:fld>
            <a:endParaRPr lang="en-US"/>
          </a:p>
        </p:txBody>
      </p:sp>
    </p:spTree>
  </p:cSld>
  <p:clrMapOvr>
    <a:masterClrMapping/>
  </p:clrMapOvr>
  <p:transition xmlns:p14="http://schemas.microsoft.com/office/powerpoint/2010/mai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70000" y="4673600"/>
            <a:ext cx="5156200" cy="180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4673600"/>
            <a:ext cx="5156200" cy="180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C9EDDB8B-D0A6-8649-AFF7-F5BD49118ADC}" type="slidenum">
              <a:rPr lang="en-US"/>
              <a:pPr/>
              <a:t>‹#›</a:t>
            </a:fld>
            <a:endParaRPr lang="en-US"/>
          </a:p>
        </p:txBody>
      </p:sp>
    </p:spTree>
  </p:cSld>
  <p:clrMapOvr>
    <a:masterClrMapping/>
  </p:clrMapOvr>
  <p:transition xmlns:p14="http://schemas.microsoft.com/office/powerpoint/2010/main"/>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0A268784-EE91-8B4E-AAF1-0D910477E849}" type="slidenum">
              <a:rPr lang="en-US"/>
              <a:pPr/>
              <a:t>‹#›</a:t>
            </a:fld>
            <a:endParaRPr lang="en-US"/>
          </a:p>
        </p:txBody>
      </p:sp>
    </p:spTree>
  </p:cSld>
  <p:clrMapOvr>
    <a:masterClrMapping/>
  </p:clrMapOvr>
  <p:transition xmlns:p14="http://schemas.microsoft.com/office/powerpoint/2010/main"/>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07A3BC45-5339-794C-9172-37207616BECE}" type="slidenum">
              <a:rPr lang="en-US"/>
              <a:pPr/>
              <a:t>‹#›</a:t>
            </a:fld>
            <a:endParaRPr lang="en-US"/>
          </a:p>
        </p:txBody>
      </p:sp>
    </p:spTree>
  </p:cSld>
  <p:clrMapOvr>
    <a:masterClrMapping/>
  </p:clrMapOvr>
  <p:transition xmlns:p14="http://schemas.microsoft.com/office/powerpoint/2010/main"/>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7FAB52A3-032B-1040-85E4-88CC137A99D6}" type="slidenum">
              <a:rPr lang="en-US"/>
              <a:pPr/>
              <a:t>‹#›</a:t>
            </a:fld>
            <a:endParaRPr lang="en-US"/>
          </a:p>
        </p:txBody>
      </p:sp>
    </p:spTree>
  </p:cSld>
  <p:clrMapOvr>
    <a:masterClrMapping/>
  </p:clrMapOvr>
  <p:transition xmlns:p14="http://schemas.microsoft.com/office/powerpoint/2010/main"/>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4EC84C32-8F18-604F-A5C5-5890DC626239}" type="slidenum">
              <a:rPr lang="en-US"/>
              <a:pPr/>
              <a:t>‹#›</a:t>
            </a:fld>
            <a:endParaRPr lang="en-US"/>
          </a:p>
        </p:txBody>
      </p:sp>
    </p:spTree>
  </p:cSld>
  <p:clrMapOvr>
    <a:masterClrMapping/>
  </p:clrMapOvr>
  <p:transition xmlns:p14="http://schemas.microsoft.com/office/powerpoint/2010/main"/>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DA384EFA-F0CC-FC4B-A67B-0284B26FF542}" type="slidenum">
              <a:rPr lang="en-US"/>
              <a:pPr/>
              <a:t>‹#›</a:t>
            </a:fld>
            <a:endParaRPr lang="en-US"/>
          </a:p>
        </p:txBody>
      </p:sp>
    </p:spTree>
  </p:cSld>
  <p:clrMapOvr>
    <a:masterClrMapping/>
  </p:clrMapOvr>
  <p:transition xmlns:p14="http://schemas.microsoft.com/office/powerpoint/2010/main"/>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C58CDCC9-E014-BF4F-874E-74A358B656DB}" type="slidenum">
              <a:rPr lang="en-US"/>
              <a:pPr/>
              <a:t>‹#›</a:t>
            </a:fld>
            <a:endParaRPr lang="en-US"/>
          </a:p>
        </p:txBody>
      </p:sp>
    </p:spTree>
  </p:cSld>
  <p:clrMapOvr>
    <a:masterClrMapping/>
  </p:clrMapOvr>
  <p:transition xmlns:p14="http://schemas.microsoft.com/office/powerpoint/2010/main"/>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B97D87CF-F75F-084A-A558-4E924632AA95}" type="slidenum">
              <a:rPr lang="en-US"/>
              <a:pPr/>
              <a:t>‹#›</a:t>
            </a:fld>
            <a:endParaRPr lang="en-US"/>
          </a:p>
        </p:txBody>
      </p:sp>
    </p:spTree>
  </p:cSld>
  <p:clrMapOvr>
    <a:masterClrMapping/>
  </p:clrMapOvr>
  <p:transition xmlns:p14="http://schemas.microsoft.com/office/powerpoint/2010/main"/>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1FAA0036-66D1-6C43-914D-2CDDEC96AB55}" type="slidenum">
              <a:rPr lang="en-US"/>
              <a:pPr/>
              <a:t>‹#›</a:t>
            </a:fld>
            <a:endParaRPr lang="en-US"/>
          </a:p>
        </p:txBody>
      </p:sp>
    </p:spTree>
  </p:cSld>
  <p:clrMapOvr>
    <a:masterClrMapping/>
  </p:clrMapOvr>
  <p:transition xmlns:p14="http://schemas.microsoft.com/office/powerpoint/2010/main"/>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E9DF65F3-6052-A146-A013-4242A12230EB}" type="slidenum">
              <a:rPr lang="en-US"/>
              <a:pPr/>
              <a:t>‹#›</a:t>
            </a:fld>
            <a:endParaRPr lang="en-US"/>
          </a:p>
        </p:txBody>
      </p:sp>
    </p:spTree>
  </p:cSld>
  <p:clrMapOvr>
    <a:masterClrMapping/>
  </p:clrMapOvr>
  <p:transition xmlns:p14="http://schemas.microsoft.com/office/powerpoint/2010/mai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xmlns:p14="http://schemas.microsoft.com/office/powerpoint/2010/main"/>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B3A27009-8895-F24E-9AAD-C348C1EAA46C}" type="slidenum">
              <a:rPr lang="en-US"/>
              <a:pPr/>
              <a:t>‹#›</a:t>
            </a:fld>
            <a:endParaRPr lang="en-US"/>
          </a:p>
        </p:txBody>
      </p:sp>
    </p:spTree>
  </p:cSld>
  <p:clrMapOvr>
    <a:masterClrMapping/>
  </p:clrMapOvr>
  <p:transition xmlns:p14="http://schemas.microsoft.com/office/powerpoint/2010/main"/>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439BB3A7-2DB2-2447-9CD7-F75F7F3EFB29}" type="slidenum">
              <a:rPr lang="en-US"/>
              <a:pPr/>
              <a:t>‹#›</a:t>
            </a:fld>
            <a:endParaRPr lang="en-US"/>
          </a:p>
        </p:txBody>
      </p:sp>
    </p:spTree>
  </p:cSld>
  <p:clrMapOvr>
    <a:masterClrMapping/>
  </p:clrMapOvr>
  <p:transition xmlns:p14="http://schemas.microsoft.com/office/powerpoint/2010/main"/>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7D89BCA7-40B1-F145-A0E4-39A969020452}" type="slidenum">
              <a:rPr lang="en-US"/>
              <a:pPr/>
              <a:t>‹#›</a:t>
            </a:fld>
            <a:endParaRPr lang="en-US"/>
          </a:p>
        </p:txBody>
      </p:sp>
    </p:spTree>
  </p:cSld>
  <p:clrMapOvr>
    <a:masterClrMapping/>
  </p:clrMapOvr>
  <p:transition xmlns:p14="http://schemas.microsoft.com/office/powerpoint/2010/main"/>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40E5912F-30DC-5340-8FD2-5A44946FC53D}" type="slidenum">
              <a:rPr lang="en-US"/>
              <a:pPr/>
              <a:t>‹#›</a:t>
            </a:fld>
            <a:endParaRPr lang="en-US"/>
          </a:p>
        </p:txBody>
      </p:sp>
    </p:spTree>
  </p:cSld>
  <p:clrMapOvr>
    <a:masterClrMapping/>
  </p:clrMapOvr>
  <p:transition xmlns:p14="http://schemas.microsoft.com/office/powerpoint/2010/main"/>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47859321-A279-D540-B890-D24636FC3D24}" type="slidenum">
              <a:rPr lang="en-US"/>
              <a:pPr/>
              <a:t>‹#›</a:t>
            </a:fld>
            <a:endParaRPr lang="en-US"/>
          </a:p>
        </p:txBody>
      </p:sp>
    </p:spTree>
  </p:cSld>
  <p:clrMapOvr>
    <a:masterClrMapping/>
  </p:clrMapOvr>
  <p:transition xmlns:p14="http://schemas.microsoft.com/office/powerpoint/2010/main"/>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276475"/>
            <a:ext cx="2925762" cy="67913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8624888" cy="67913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CF984B6B-64D4-0546-AC40-91E7B3F663D3}" type="slidenum">
              <a:rPr lang="en-US"/>
              <a:pPr/>
              <a:t>‹#›</a:t>
            </a:fld>
            <a:endParaRPr lang="en-US"/>
          </a:p>
        </p:txBody>
      </p:sp>
    </p:spTree>
  </p:cSld>
  <p:clrMapOvr>
    <a:masterClrMapping/>
  </p:clrMapOvr>
  <p:transition xmlns:p14="http://schemas.microsoft.com/office/powerpoint/2010/main"/>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6E17AC14-3E10-E044-9B3A-8BB11302238F}" type="slidenum">
              <a:rPr lang="en-US"/>
              <a:pPr/>
              <a:t>‹#›</a:t>
            </a:fld>
            <a:endParaRPr lang="en-US"/>
          </a:p>
        </p:txBody>
      </p:sp>
    </p:spTree>
  </p:cSld>
  <p:clrMapOvr>
    <a:masterClrMapping/>
  </p:clrMapOvr>
  <p:transition xmlns:p14="http://schemas.microsoft.com/office/powerpoint/2010/main"/>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F64FFC27-988B-6A4D-8647-50A56B220B61}" type="slidenum">
              <a:rPr lang="en-US"/>
              <a:pPr/>
              <a:t>‹#›</a:t>
            </a:fld>
            <a:endParaRPr lang="en-US"/>
          </a:p>
        </p:txBody>
      </p:sp>
    </p:spTree>
  </p:cSld>
  <p:clrMapOvr>
    <a:masterClrMapping/>
  </p:clrMapOvr>
  <p:transition xmlns:p14="http://schemas.microsoft.com/office/powerpoint/2010/main"/>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307E20F4-1864-6642-8615-65A1301181A4}" type="slidenum">
              <a:rPr lang="en-US"/>
              <a:pPr/>
              <a:t>‹#›</a:t>
            </a:fld>
            <a:endParaRPr lang="en-US"/>
          </a:p>
        </p:txBody>
      </p:sp>
    </p:spTree>
  </p:cSld>
  <p:clrMapOvr>
    <a:masterClrMapping/>
  </p:clrMapOvr>
  <p:transition xmlns:p14="http://schemas.microsoft.com/office/powerpoint/2010/main"/>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63F37A3C-766C-9641-B00B-5795E624FD67}" type="slidenum">
              <a:rPr lang="en-US"/>
              <a:pPr/>
              <a:t>‹#›</a:t>
            </a:fld>
            <a:endParaRPr lang="en-US"/>
          </a:p>
        </p:txBody>
      </p:sp>
    </p:spTree>
  </p:cSld>
  <p:clrMapOvr>
    <a:masterClrMapping/>
  </p:clrMapOvr>
  <p:transition xmlns:p14="http://schemas.microsoft.com/office/powerpoint/2010/mai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xmlns:p14="http://schemas.microsoft.com/office/powerpoint/2010/main"/>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5196E03C-E9C1-F44A-946C-BF4CC5C8C33F}" type="slidenum">
              <a:rPr lang="en-US"/>
              <a:pPr/>
              <a:t>‹#›</a:t>
            </a:fld>
            <a:endParaRPr lang="en-US"/>
          </a:p>
        </p:txBody>
      </p:sp>
    </p:spTree>
  </p:cSld>
  <p:clrMapOvr>
    <a:masterClrMapping/>
  </p:clrMapOvr>
  <p:transition xmlns:p14="http://schemas.microsoft.com/office/powerpoint/2010/main"/>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85E13F1F-5575-6F4A-8878-160112F4C5B5}" type="slidenum">
              <a:rPr lang="en-US"/>
              <a:pPr/>
              <a:t>‹#›</a:t>
            </a:fld>
            <a:endParaRPr lang="en-US"/>
          </a:p>
        </p:txBody>
      </p:sp>
    </p:spTree>
  </p:cSld>
  <p:clrMapOvr>
    <a:masterClrMapping/>
  </p:clrMapOvr>
  <p:transition xmlns:p14="http://schemas.microsoft.com/office/powerpoint/2010/main"/>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D8C0C986-F600-4E44-AB28-EDC5D6171A54}" type="slidenum">
              <a:rPr lang="en-US"/>
              <a:pPr/>
              <a:t>‹#›</a:t>
            </a:fld>
            <a:endParaRPr lang="en-US"/>
          </a:p>
        </p:txBody>
      </p:sp>
    </p:spTree>
  </p:cSld>
  <p:clrMapOvr>
    <a:masterClrMapping/>
  </p:clrMapOvr>
  <p:transition xmlns:p14="http://schemas.microsoft.com/office/powerpoint/2010/main"/>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A75ECECD-F94A-604A-895F-22E0B36572FD}" type="slidenum">
              <a:rPr lang="en-US"/>
              <a:pPr/>
              <a:t>‹#›</a:t>
            </a:fld>
            <a:endParaRPr lang="en-US"/>
          </a:p>
        </p:txBody>
      </p:sp>
    </p:spTree>
  </p:cSld>
  <p:clrMapOvr>
    <a:masterClrMapping/>
  </p:clrMapOvr>
  <p:transition xmlns:p14="http://schemas.microsoft.com/office/powerpoint/2010/main"/>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EABFD494-9E07-9D44-91B5-34E3781C564B}" type="slidenum">
              <a:rPr lang="en-US"/>
              <a:pPr/>
              <a:t>‹#›</a:t>
            </a:fld>
            <a:endParaRPr lang="en-US"/>
          </a:p>
        </p:txBody>
      </p:sp>
    </p:spTree>
  </p:cSld>
  <p:clrMapOvr>
    <a:masterClrMapping/>
  </p:clrMapOvr>
  <p:transition xmlns:p14="http://schemas.microsoft.com/office/powerpoint/2010/main"/>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2263D2A9-3299-5E4F-90F7-927A1352ECBC}" type="slidenum">
              <a:rPr lang="en-US"/>
              <a:pPr/>
              <a:t>‹#›</a:t>
            </a:fld>
            <a:endParaRPr lang="en-US"/>
          </a:p>
        </p:txBody>
      </p:sp>
    </p:spTree>
  </p:cSld>
  <p:clrMapOvr>
    <a:masterClrMapping/>
  </p:clrMapOvr>
  <p:transition xmlns:p14="http://schemas.microsoft.com/office/powerpoint/2010/main"/>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409700"/>
            <a:ext cx="1466850" cy="668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1409700"/>
            <a:ext cx="4248150" cy="668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272EDAFF-290F-D149-B005-52B31E4E22D4}" type="slidenum">
              <a:rPr lang="en-US"/>
              <a:pPr/>
              <a:t>‹#›</a:t>
            </a:fld>
            <a:endParaRPr lang="en-US"/>
          </a:p>
        </p:txBody>
      </p:sp>
    </p:spTree>
  </p:cSld>
  <p:clrMapOvr>
    <a:masterClrMapping/>
  </p:clrMapOvr>
  <p:transition xmlns:p14="http://schemas.microsoft.com/office/powerpoint/2010/main"/>
</p:sldLayout>
</file>

<file path=ppt/slideLayouts/slideLayout6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20EFE752-0A96-1C44-8772-9F2B6BA98DC6}" type="slidenum">
              <a:rPr lang="en-US"/>
              <a:pPr/>
              <a:t>‹#›</a:t>
            </a:fld>
            <a:endParaRPr lang="en-US"/>
          </a:p>
        </p:txBody>
      </p:sp>
    </p:spTree>
  </p:cSld>
  <p:clrMapOvr>
    <a:masterClrMapping/>
  </p:clrMapOvr>
  <p:transition xmlns:p14="http://schemas.microsoft.com/office/powerpoint/2010/main"/>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8D01F86D-23DA-6A48-8B3E-34A8DF45F47D}" type="slidenum">
              <a:rPr lang="en-US"/>
              <a:pPr/>
              <a:t>‹#›</a:t>
            </a:fld>
            <a:endParaRPr lang="en-US"/>
          </a:p>
        </p:txBody>
      </p:sp>
    </p:spTree>
  </p:cSld>
  <p:clrMapOvr>
    <a:masterClrMapping/>
  </p:clrMapOvr>
  <p:transition xmlns:p14="http://schemas.microsoft.com/office/powerpoint/2010/main"/>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11DCAA17-D69F-DE42-8E48-CBC07EADABE3}" type="slidenum">
              <a:rPr lang="en-US"/>
              <a:pPr/>
              <a:t>‹#›</a:t>
            </a:fld>
            <a:endParaRPr lang="en-US"/>
          </a:p>
        </p:txBody>
      </p:sp>
    </p:spTree>
  </p:cSld>
  <p:clrMapOvr>
    <a:masterClrMapping/>
  </p:clrMapOvr>
  <p:transition xmlns:p14="http://schemas.microsoft.com/office/powerpoint/2010/mai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xmlns:p14="http://schemas.microsoft.com/office/powerpoint/2010/main"/>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350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644900" y="4787900"/>
            <a:ext cx="2857500" cy="330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5B3817A4-129A-D849-8B4F-DE14B0B55BED}" type="slidenum">
              <a:rPr lang="en-US"/>
              <a:pPr/>
              <a:t>‹#›</a:t>
            </a:fld>
            <a:endParaRPr lang="en-US"/>
          </a:p>
        </p:txBody>
      </p:sp>
    </p:spTree>
  </p:cSld>
  <p:clrMapOvr>
    <a:masterClrMapping/>
  </p:clrMapOvr>
  <p:transition xmlns:p14="http://schemas.microsoft.com/office/powerpoint/2010/main"/>
</p:sldLayout>
</file>

<file path=ppt/slideLayouts/slideLayout7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8C295081-6117-CF4C-A1AA-BC66E368007A}" type="slidenum">
              <a:rPr lang="en-US"/>
              <a:pPr/>
              <a:t>‹#›</a:t>
            </a:fld>
            <a:endParaRPr lang="en-US"/>
          </a:p>
        </p:txBody>
      </p:sp>
    </p:spTree>
  </p:cSld>
  <p:clrMapOvr>
    <a:masterClrMapping/>
  </p:clrMapOvr>
  <p:transition xmlns:p14="http://schemas.microsoft.com/office/powerpoint/2010/main"/>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D7877DE0-A8BD-5F43-9629-68A23D68958D}" type="slidenum">
              <a:rPr lang="en-US"/>
              <a:pPr/>
              <a:t>‹#›</a:t>
            </a:fld>
            <a:endParaRPr lang="en-US"/>
          </a:p>
        </p:txBody>
      </p:sp>
    </p:spTree>
  </p:cSld>
  <p:clrMapOvr>
    <a:masterClrMapping/>
  </p:clrMapOvr>
  <p:transition xmlns:p14="http://schemas.microsoft.com/office/powerpoint/2010/main"/>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2AA3B318-F897-E74C-8715-1BCA5FCA7C6D}" type="slidenum">
              <a:rPr lang="en-US"/>
              <a:pPr/>
              <a:t>‹#›</a:t>
            </a:fld>
            <a:endParaRPr lang="en-US"/>
          </a:p>
        </p:txBody>
      </p:sp>
    </p:spTree>
  </p:cSld>
  <p:clrMapOvr>
    <a:masterClrMapping/>
  </p:clrMapOvr>
  <p:transition xmlns:p14="http://schemas.microsoft.com/office/powerpoint/2010/main"/>
</p:sldLayout>
</file>

<file path=ppt/slideLayouts/slideLayout7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9692A73C-7896-2F4A-9E84-CEFEDC6FBDD4}" type="slidenum">
              <a:rPr lang="en-US"/>
              <a:pPr/>
              <a:t>‹#›</a:t>
            </a:fld>
            <a:endParaRPr lang="en-US"/>
          </a:p>
        </p:txBody>
      </p:sp>
    </p:spTree>
  </p:cSld>
  <p:clrMapOvr>
    <a:masterClrMapping/>
  </p:clrMapOvr>
  <p:transition xmlns:p14="http://schemas.microsoft.com/office/powerpoint/2010/main"/>
</p:sldLayout>
</file>

<file path=ppt/slideLayouts/slideLayout7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5026C046-8997-664C-A0CA-994BBF89D390}" type="slidenum">
              <a:rPr lang="en-US"/>
              <a:pPr/>
              <a:t>‹#›</a:t>
            </a:fld>
            <a:endParaRPr lang="en-US"/>
          </a:p>
        </p:txBody>
      </p:sp>
    </p:spTree>
  </p:cSld>
  <p:clrMapOvr>
    <a:masterClrMapping/>
  </p:clrMapOvr>
  <p:transition xmlns:p14="http://schemas.microsoft.com/office/powerpoint/2010/main"/>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589D2EEA-53B2-C149-9512-6936EB1F3E84}" type="slidenum">
              <a:rPr lang="en-US"/>
              <a:pPr/>
              <a:t>‹#›</a:t>
            </a:fld>
            <a:endParaRPr lang="en-US"/>
          </a:p>
        </p:txBody>
      </p:sp>
    </p:spTree>
  </p:cSld>
  <p:clrMapOvr>
    <a:masterClrMapping/>
  </p:clrMapOvr>
  <p:transition xmlns:p14="http://schemas.microsoft.com/office/powerpoint/2010/main"/>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35550" y="1409700"/>
            <a:ext cx="1466850" cy="668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35000" y="1409700"/>
            <a:ext cx="4248150" cy="668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D0E54901-714C-054E-81E8-088BF9713A02}" type="slidenum">
              <a:rPr lang="en-US"/>
              <a:pPr/>
              <a:t>‹#›</a:t>
            </a:fld>
            <a:endParaRPr lang="en-US"/>
          </a:p>
        </p:txBody>
      </p:sp>
    </p:spTree>
  </p:cSld>
  <p:clrMapOvr>
    <a:masterClrMapping/>
  </p:clrMapOvr>
  <p:transition xmlns:p14="http://schemas.microsoft.com/office/powerpoint/2010/main"/>
</p:sldLayout>
</file>

<file path=ppt/slideLayouts/slideLayout7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58C7771F-561D-254C-8E33-C5B995A8E400}" type="slidenum">
              <a:rPr lang="en-US"/>
              <a:pPr/>
              <a:t>‹#›</a:t>
            </a:fld>
            <a:endParaRPr lang="en-US"/>
          </a:p>
        </p:txBody>
      </p:sp>
    </p:spTree>
  </p:cSld>
  <p:clrMapOvr>
    <a:masterClrMapping/>
  </p:clrMapOvr>
  <p:transition xmlns:p14="http://schemas.microsoft.com/office/powerpoint/2010/main"/>
</p:sldLayout>
</file>

<file path=ppt/slideLayouts/slideLayout7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18F0465D-D4A2-E04D-BC44-1B3E8BEE2836}" type="slidenum">
              <a:rPr lang="en-US"/>
              <a:pPr/>
              <a:t>‹#›</a:t>
            </a:fld>
            <a:endParaRPr lang="en-US"/>
          </a:p>
        </p:txBody>
      </p:sp>
    </p:spTree>
  </p:cSld>
  <p:clrMapOvr>
    <a:masterClrMapping/>
  </p:clrMapOvr>
  <p:transition xmlns:p14="http://schemas.microsoft.com/office/powerpoint/2010/mai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8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88C4FF2E-1F2E-CE44-915C-754DF7DDD82C}" type="slidenum">
              <a:rPr lang="en-US"/>
              <a:pPr/>
              <a:t>‹#›</a:t>
            </a:fld>
            <a:endParaRPr lang="en-US"/>
          </a:p>
        </p:txBody>
      </p:sp>
    </p:spTree>
  </p:cSld>
  <p:clrMapOvr>
    <a:masterClrMapping/>
  </p:clrMapOvr>
  <p:transition xmlns:p14="http://schemas.microsoft.com/office/powerpoint/2010/main"/>
</p:sldLayout>
</file>

<file path=ppt/slideLayouts/slideLayout8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B50F0C6A-1965-F94D-B3ED-CB6E92EF24B4}" type="slidenum">
              <a:rPr lang="en-US"/>
              <a:pPr/>
              <a:t>‹#›</a:t>
            </a:fld>
            <a:endParaRPr lang="en-US"/>
          </a:p>
        </p:txBody>
      </p:sp>
    </p:spTree>
  </p:cSld>
  <p:clrMapOvr>
    <a:masterClrMapping/>
  </p:clrMapOvr>
  <p:transition xmlns:p14="http://schemas.microsoft.com/office/powerpoint/2010/main"/>
</p:sldLayout>
</file>

<file path=ppt/slideLayouts/slideLayout8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AB9B1859-733F-C141-B808-9378A0A55D96}" type="slidenum">
              <a:rPr lang="en-US"/>
              <a:pPr/>
              <a:t>‹#›</a:t>
            </a:fld>
            <a:endParaRPr lang="en-US"/>
          </a:p>
        </p:txBody>
      </p:sp>
    </p:spTree>
  </p:cSld>
  <p:clrMapOvr>
    <a:masterClrMapping/>
  </p:clrMapOvr>
  <p:transition xmlns:p14="http://schemas.microsoft.com/office/powerpoint/2010/main"/>
</p:sldLayout>
</file>

<file path=ppt/slideLayouts/slideLayout8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6192C96E-BF84-5A45-8DD7-AE4ED36ECBE7}" type="slidenum">
              <a:rPr lang="en-US"/>
              <a:pPr/>
              <a:t>‹#›</a:t>
            </a:fld>
            <a:endParaRPr lang="en-US"/>
          </a:p>
        </p:txBody>
      </p:sp>
    </p:spTree>
  </p:cSld>
  <p:clrMapOvr>
    <a:masterClrMapping/>
  </p:clrMapOvr>
  <p:transition xmlns:p14="http://schemas.microsoft.com/office/powerpoint/2010/main"/>
</p:sldLayout>
</file>

<file path=ppt/slideLayouts/slideLayout8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317D68A8-61B7-B443-BEAB-9A0B04FA284B}" type="slidenum">
              <a:rPr lang="en-US"/>
              <a:pPr/>
              <a:t>‹#›</a:t>
            </a:fld>
            <a:endParaRPr lang="en-US"/>
          </a:p>
        </p:txBody>
      </p:sp>
    </p:spTree>
  </p:cSld>
  <p:clrMapOvr>
    <a:masterClrMapping/>
  </p:clrMapOvr>
  <p:transition xmlns:p14="http://schemas.microsoft.com/office/powerpoint/2010/main"/>
</p:sldLayout>
</file>

<file path=ppt/slideLayouts/slideLayout8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ADD0FEF6-6979-1749-A400-E0152C6D0BF7}" type="slidenum">
              <a:rPr lang="en-US"/>
              <a:pPr/>
              <a:t>‹#›</a:t>
            </a:fld>
            <a:endParaRPr lang="en-US"/>
          </a:p>
        </p:txBody>
      </p:sp>
    </p:spTree>
  </p:cSld>
  <p:clrMapOvr>
    <a:masterClrMapping/>
  </p:clrMapOvr>
  <p:transition xmlns:p14="http://schemas.microsoft.com/office/powerpoint/2010/main"/>
</p:sldLayout>
</file>

<file path=ppt/slideLayouts/slideLayout8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86362D8C-0322-C145-B3B7-16686A0CABA0}" type="slidenum">
              <a:rPr lang="en-US"/>
              <a:pPr/>
              <a:t>‹#›</a:t>
            </a:fld>
            <a:endParaRPr lang="en-US"/>
          </a:p>
        </p:txBody>
      </p:sp>
    </p:spTree>
  </p:cSld>
  <p:clrMapOvr>
    <a:masterClrMapping/>
  </p:clrMapOvr>
  <p:transition xmlns:p14="http://schemas.microsoft.com/office/powerpoint/2010/main"/>
</p:sldLayout>
</file>

<file path=ppt/slideLayouts/slideLayout8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341B4BD7-77FD-0C44-A012-536B0CD252BD}" type="slidenum">
              <a:rPr lang="en-US"/>
              <a:pPr/>
              <a:t>‹#›</a:t>
            </a:fld>
            <a:endParaRPr lang="en-US"/>
          </a:p>
        </p:txBody>
      </p:sp>
    </p:spTree>
  </p:cSld>
  <p:clrMapOvr>
    <a:masterClrMapping/>
  </p:clrMapOvr>
  <p:transition xmlns:p14="http://schemas.microsoft.com/office/powerpoint/2010/main"/>
</p:sldLayout>
</file>

<file path=ppt/slideLayouts/slideLayout8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254000"/>
            <a:ext cx="2925762" cy="8458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54000"/>
            <a:ext cx="8624888" cy="84582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C32E0BDE-EE70-A64B-AF50-88899F13C83A}" type="slidenum">
              <a:rPr lang="en-US"/>
              <a:pPr/>
              <a:t>‹#›</a:t>
            </a:fld>
            <a:endParaRPr lang="en-US"/>
          </a:p>
        </p:txBody>
      </p:sp>
    </p:spTree>
  </p:cSld>
  <p:clrMapOvr>
    <a:masterClrMapping/>
  </p:clrMapOvr>
  <p:transition xmlns:p14="http://schemas.microsoft.com/office/powerpoint/2010/main"/>
</p:sldLayout>
</file>

<file path=ppt/slideLayouts/slideLayout8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25" y="3030538"/>
            <a:ext cx="11055350" cy="2090737"/>
          </a:xfrm>
          <a:prstGeom prst="rect">
            <a:avLst/>
          </a:prstGeom>
        </p:spPr>
        <p:txBody>
          <a:bodyPr vert="horz"/>
          <a:lstStyle/>
          <a:p>
            <a:r>
              <a:rPr lang="en-US" smtClean="0"/>
              <a:t>Click to edit Master title style</a:t>
            </a:r>
            <a:endParaRPr lang="en-US"/>
          </a:p>
        </p:txBody>
      </p:sp>
      <p:sp>
        <p:nvSpPr>
          <p:cNvPr id="3" name="Subtitle 2"/>
          <p:cNvSpPr>
            <a:spLocks noGrp="1"/>
          </p:cNvSpPr>
          <p:nvPr>
            <p:ph type="subTitle" idx="1"/>
          </p:nvPr>
        </p:nvSpPr>
        <p:spPr>
          <a:xfrm>
            <a:off x="1951038" y="5527675"/>
            <a:ext cx="9102725" cy="2492375"/>
          </a:xfrm>
          <a:prstGeom prst="rect">
            <a:avLst/>
          </a:prstGeom>
        </p:spPr>
        <p:txBody>
          <a:bodyPr vert="horz"/>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smtClean="0"/>
            </a:lvl1pPr>
          </a:lstStyle>
          <a:p>
            <a:fld id="{8D7149D6-4F98-1D43-8CEF-24CC7A87198E}" type="slidenum">
              <a:rPr lang="en-US"/>
              <a:pPr/>
              <a:t>‹#›</a:t>
            </a:fld>
            <a:endParaRPr lang="en-US"/>
          </a:p>
        </p:txBody>
      </p:sp>
    </p:spTree>
  </p:cSld>
  <p:clrMapOvr>
    <a:masterClrMapping/>
  </p:clrMapOvr>
  <p:transition xmlns:p14="http://schemas.microsoft.com/office/powerpoint/2010/mai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xmlns:p14="http://schemas.microsoft.com/office/powerpoint/2010/main"/>
</p:sldLayout>
</file>

<file path=ppt/slideLayouts/slideLayout9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idx="1"/>
          </p:nvPr>
        </p:nvSpPr>
        <p:spPr>
          <a:xfrm>
            <a:off x="650875" y="2276475"/>
            <a:ext cx="11703050" cy="6435725"/>
          </a:xfrm>
          <a:prstGeom prst="rect">
            <a:avLst/>
          </a:prstGeom>
        </p:spPr>
        <p:txBody>
          <a:bodyPr vert="horz"/>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CBC5EBE6-405B-7B48-91FD-E809145FA519}" type="slidenum">
              <a:rPr lang="en-US"/>
              <a:pPr/>
              <a:t>‹#›</a:t>
            </a:fld>
            <a:endParaRPr lang="en-US"/>
          </a:p>
        </p:txBody>
      </p:sp>
    </p:spTree>
  </p:cSld>
  <p:clrMapOvr>
    <a:masterClrMapping/>
  </p:clrMapOvr>
  <p:transition xmlns:p14="http://schemas.microsoft.com/office/powerpoint/2010/main"/>
</p:sldLayout>
</file>

<file path=ppt/slideLayouts/slideLayout9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27113" y="6267450"/>
            <a:ext cx="11053762" cy="1936750"/>
          </a:xfrm>
          <a:prstGeom prst="rect">
            <a:avLst/>
          </a:prstGeom>
        </p:spPr>
        <p:txBody>
          <a:bodyPr vert="horz"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1027113" y="4133850"/>
            <a:ext cx="11053762" cy="2133600"/>
          </a:xfrm>
          <a:prstGeom prst="rect">
            <a:avLst/>
          </a:prstGeom>
        </p:spPr>
        <p:txBody>
          <a:bodyPr vert="horz"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smtClean="0"/>
            </a:lvl1pPr>
          </a:lstStyle>
          <a:p>
            <a:fld id="{493F2FC2-BFA1-7E49-95BD-B9833A283980}" type="slidenum">
              <a:rPr lang="en-US"/>
              <a:pPr/>
              <a:t>‹#›</a:t>
            </a:fld>
            <a:endParaRPr lang="en-US"/>
          </a:p>
        </p:txBody>
      </p:sp>
    </p:spTree>
  </p:cSld>
  <p:clrMapOvr>
    <a:masterClrMapping/>
  </p:clrMapOvr>
  <p:transition xmlns:p14="http://schemas.microsoft.com/office/powerpoint/2010/main"/>
</p:sldLayout>
</file>

<file path=ppt/slideLayouts/slideLayout9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Content Placeholder 2"/>
          <p:cNvSpPr>
            <a:spLocks noGrp="1"/>
          </p:cNvSpPr>
          <p:nvPr>
            <p:ph sz="half" idx="1"/>
          </p:nvPr>
        </p:nvSpPr>
        <p:spPr>
          <a:xfrm>
            <a:off x="650875"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578600" y="2276475"/>
            <a:ext cx="5775325" cy="6435725"/>
          </a:xfrm>
          <a:prstGeom prst="rect">
            <a:avLst/>
          </a:prstGeom>
        </p:spPr>
        <p:txBody>
          <a:bodyPr vert="horz"/>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smtClean="0"/>
            </a:lvl1pPr>
          </a:lstStyle>
          <a:p>
            <a:fld id="{AD9275C1-AEF7-5D44-B0AD-CC28C7861E8B}" type="slidenum">
              <a:rPr lang="en-US"/>
              <a:pPr/>
              <a:t>‹#›</a:t>
            </a:fld>
            <a:endParaRPr lang="en-US"/>
          </a:p>
        </p:txBody>
      </p:sp>
    </p:spTree>
  </p:cSld>
  <p:clrMapOvr>
    <a:masterClrMapping/>
  </p:clrMapOvr>
  <p:transition xmlns:p14="http://schemas.microsoft.com/office/powerpoint/2010/main"/>
</p:sldLayout>
</file>

<file path=ppt/slideLayouts/slideLayout9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50875" y="2182813"/>
            <a:ext cx="5745163"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50875" y="3092450"/>
            <a:ext cx="5745163"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605588" y="2182813"/>
            <a:ext cx="5748337" cy="909637"/>
          </a:xfrm>
          <a:prstGeom prst="rect">
            <a:avLst/>
          </a:prstGeom>
        </p:spPr>
        <p:txBody>
          <a:bodyPr vert="horz"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5588" y="3092450"/>
            <a:ext cx="5748337" cy="5619750"/>
          </a:xfrm>
          <a:prstGeom prst="rect">
            <a:avLst/>
          </a:prstGeom>
        </p:spPr>
        <p:txBody>
          <a:bodyPr vert="horz"/>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smtClean="0"/>
            </a:lvl1pPr>
          </a:lstStyle>
          <a:p>
            <a:fld id="{B3A4533D-72A1-9347-95CE-AD603F0525E5}" type="slidenum">
              <a:rPr lang="en-US"/>
              <a:pPr/>
              <a:t>‹#›</a:t>
            </a:fld>
            <a:endParaRPr lang="en-US"/>
          </a:p>
        </p:txBody>
      </p:sp>
    </p:spTree>
  </p:cSld>
  <p:clrMapOvr>
    <a:masterClrMapping/>
  </p:clrMapOvr>
  <p:transition xmlns:p14="http://schemas.microsoft.com/office/powerpoint/2010/main"/>
</p:sldLayout>
</file>

<file path=ppt/slideLayouts/slideLayout9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smtClean="0"/>
            </a:lvl1pPr>
          </a:lstStyle>
          <a:p>
            <a:fld id="{6E70F00E-59FA-FD44-9581-CC4860ABB75E}" type="slidenum">
              <a:rPr lang="en-US"/>
              <a:pPr/>
              <a:t>‹#›</a:t>
            </a:fld>
            <a:endParaRPr lang="en-US"/>
          </a:p>
        </p:txBody>
      </p:sp>
    </p:spTree>
  </p:cSld>
  <p:clrMapOvr>
    <a:masterClrMapping/>
  </p:clrMapOvr>
  <p:transition xmlns:p14="http://schemas.microsoft.com/office/powerpoint/2010/main"/>
</p:sldLayout>
</file>

<file path=ppt/slideLayouts/slideLayout9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smtClean="0"/>
            </a:lvl1pPr>
          </a:lstStyle>
          <a:p>
            <a:fld id="{830C0821-BB68-5A4A-9502-C1E9C33F7132}" type="slidenum">
              <a:rPr lang="en-US"/>
              <a:pPr/>
              <a:t>‹#›</a:t>
            </a:fld>
            <a:endParaRPr lang="en-US"/>
          </a:p>
        </p:txBody>
      </p:sp>
    </p:spTree>
  </p:cSld>
  <p:clrMapOvr>
    <a:masterClrMapping/>
  </p:clrMapOvr>
  <p:transition xmlns:p14="http://schemas.microsoft.com/office/powerpoint/2010/main"/>
</p:sldLayout>
</file>

<file path=ppt/slideLayouts/slideLayout9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0875" y="388938"/>
            <a:ext cx="4278313" cy="1652587"/>
          </a:xfrm>
          <a:prstGeom prst="rect">
            <a:avLst/>
          </a:prstGeom>
        </p:spPr>
        <p:txBody>
          <a:bodyPr vert="horz"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5084763" y="388938"/>
            <a:ext cx="7269162" cy="8323262"/>
          </a:xfrm>
          <a:prstGeom prst="rect">
            <a:avLst/>
          </a:prstGeom>
        </p:spPr>
        <p:txBody>
          <a:bodyPr vert="horz"/>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50875" y="2041525"/>
            <a:ext cx="4278313" cy="6670675"/>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909175B5-5A0D-0C41-808D-B3FF801E5D20}" type="slidenum">
              <a:rPr lang="en-US"/>
              <a:pPr/>
              <a:t>‹#›</a:t>
            </a:fld>
            <a:endParaRPr lang="en-US"/>
          </a:p>
        </p:txBody>
      </p:sp>
    </p:spTree>
  </p:cSld>
  <p:clrMapOvr>
    <a:masterClrMapping/>
  </p:clrMapOvr>
  <p:transition xmlns:p14="http://schemas.microsoft.com/office/powerpoint/2010/main"/>
</p:sldLayout>
</file>

<file path=ppt/slideLayouts/slideLayout9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49525" y="6827838"/>
            <a:ext cx="7802563" cy="806450"/>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549525" y="871538"/>
            <a:ext cx="7802563" cy="5851525"/>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2549525" y="7634288"/>
            <a:ext cx="7802563" cy="1144587"/>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mtClean="0"/>
            </a:lvl1pPr>
          </a:lstStyle>
          <a:p>
            <a:fld id="{159A1A6F-BCFC-4F48-85D1-D66D83357524}" type="slidenum">
              <a:rPr lang="en-US"/>
              <a:pPr/>
              <a:t>‹#›</a:t>
            </a:fld>
            <a:endParaRPr lang="en-US"/>
          </a:p>
        </p:txBody>
      </p:sp>
    </p:spTree>
  </p:cSld>
  <p:clrMapOvr>
    <a:masterClrMapping/>
  </p:clrMapOvr>
  <p:transition xmlns:p14="http://schemas.microsoft.com/office/powerpoint/2010/main"/>
</p:sldLayout>
</file>

<file path=ppt/slideLayouts/slideLayout9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650875" y="390525"/>
            <a:ext cx="11703050" cy="1625600"/>
          </a:xfrm>
          <a:prstGeom prst="rect">
            <a:avLst/>
          </a:prstGeom>
        </p:spPr>
        <p:txBody>
          <a:bodyPr vert="horz"/>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2276475"/>
            <a:ext cx="11703050" cy="64357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440782DE-90CF-6A48-B9F4-3E241F163707}" type="slidenum">
              <a:rPr lang="en-US"/>
              <a:pPr/>
              <a:t>‹#›</a:t>
            </a:fld>
            <a:endParaRPr lang="en-US"/>
          </a:p>
        </p:txBody>
      </p:sp>
    </p:spTree>
  </p:cSld>
  <p:clrMapOvr>
    <a:masterClrMapping/>
  </p:clrMapOvr>
  <p:transition xmlns:p14="http://schemas.microsoft.com/office/powerpoint/2010/main"/>
</p:sldLayout>
</file>

<file path=ppt/slideLayouts/slideLayout9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28163" y="390525"/>
            <a:ext cx="2925762" cy="832167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50875" y="390525"/>
            <a:ext cx="8624888" cy="832167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mtClean="0"/>
            </a:lvl1pPr>
          </a:lstStyle>
          <a:p>
            <a:fld id="{7C9B6DE1-AD0D-EF4C-ABAA-4DE59D4D1F5C}" type="slidenum">
              <a:rPr lang="en-US"/>
              <a:pPr/>
              <a:t>‹#›</a:t>
            </a:fld>
            <a:endParaRPr lang="en-US"/>
          </a:p>
        </p:txBody>
      </p:sp>
    </p:spTree>
  </p:cSld>
  <p:clrMapOvr>
    <a:masterClrMapping/>
  </p:clrMapOvr>
  <p:transition xmlns:p14="http://schemas.microsoft.com/office/powerpoint/2010/mai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10.xml.rels><?xml version="1.0" encoding="UTF-8" standalone="yes"?>
<Relationships xmlns="http://schemas.openxmlformats.org/package/2006/relationships"><Relationship Id="rId11" Type="http://schemas.openxmlformats.org/officeDocument/2006/relationships/slideLayout" Target="../slideLayouts/slideLayout110.xml"/><Relationship Id="rId12" Type="http://schemas.openxmlformats.org/officeDocument/2006/relationships/theme" Target="../theme/theme10.xml"/><Relationship Id="rId1" Type="http://schemas.openxmlformats.org/officeDocument/2006/relationships/slideLayout" Target="../slideLayouts/slideLayout100.xml"/><Relationship Id="rId2" Type="http://schemas.openxmlformats.org/officeDocument/2006/relationships/slideLayout" Target="../slideLayouts/slideLayout101.xml"/><Relationship Id="rId3" Type="http://schemas.openxmlformats.org/officeDocument/2006/relationships/slideLayout" Target="../slideLayouts/slideLayout102.xml"/><Relationship Id="rId4" Type="http://schemas.openxmlformats.org/officeDocument/2006/relationships/slideLayout" Target="../slideLayouts/slideLayout103.xml"/><Relationship Id="rId5" Type="http://schemas.openxmlformats.org/officeDocument/2006/relationships/slideLayout" Target="../slideLayouts/slideLayout104.xml"/><Relationship Id="rId6" Type="http://schemas.openxmlformats.org/officeDocument/2006/relationships/slideLayout" Target="../slideLayouts/slideLayout105.xml"/><Relationship Id="rId7" Type="http://schemas.openxmlformats.org/officeDocument/2006/relationships/slideLayout" Target="../slideLayouts/slideLayout106.xml"/><Relationship Id="rId8" Type="http://schemas.openxmlformats.org/officeDocument/2006/relationships/slideLayout" Target="../slideLayouts/slideLayout107.xml"/><Relationship Id="rId9" Type="http://schemas.openxmlformats.org/officeDocument/2006/relationships/slideLayout" Target="../slideLayouts/slideLayout108.xml"/><Relationship Id="rId10" Type="http://schemas.openxmlformats.org/officeDocument/2006/relationships/slideLayout" Target="../slideLayouts/slideLayout109.xml"/></Relationships>
</file>

<file path=ppt/slideMasters/_rels/slideMaster11.xml.rels><?xml version="1.0" encoding="UTF-8" standalone="yes"?>
<Relationships xmlns="http://schemas.openxmlformats.org/package/2006/relationships"><Relationship Id="rId11" Type="http://schemas.openxmlformats.org/officeDocument/2006/relationships/slideLayout" Target="../slideLayouts/slideLayout121.xml"/><Relationship Id="rId12" Type="http://schemas.openxmlformats.org/officeDocument/2006/relationships/theme" Target="../theme/theme11.xml"/><Relationship Id="rId1" Type="http://schemas.openxmlformats.org/officeDocument/2006/relationships/slideLayout" Target="../slideLayouts/slideLayout111.xml"/><Relationship Id="rId2" Type="http://schemas.openxmlformats.org/officeDocument/2006/relationships/slideLayout" Target="../slideLayouts/slideLayout112.xml"/><Relationship Id="rId3" Type="http://schemas.openxmlformats.org/officeDocument/2006/relationships/slideLayout" Target="../slideLayouts/slideLayout113.xml"/><Relationship Id="rId4" Type="http://schemas.openxmlformats.org/officeDocument/2006/relationships/slideLayout" Target="../slideLayouts/slideLayout114.xml"/><Relationship Id="rId5" Type="http://schemas.openxmlformats.org/officeDocument/2006/relationships/slideLayout" Target="../slideLayouts/slideLayout115.xml"/><Relationship Id="rId6" Type="http://schemas.openxmlformats.org/officeDocument/2006/relationships/slideLayout" Target="../slideLayouts/slideLayout116.xml"/><Relationship Id="rId7" Type="http://schemas.openxmlformats.org/officeDocument/2006/relationships/slideLayout" Target="../slideLayouts/slideLayout117.xml"/><Relationship Id="rId8" Type="http://schemas.openxmlformats.org/officeDocument/2006/relationships/slideLayout" Target="../slideLayouts/slideLayout118.xml"/><Relationship Id="rId9" Type="http://schemas.openxmlformats.org/officeDocument/2006/relationships/slideLayout" Target="../slideLayouts/slideLayout119.xml"/><Relationship Id="rId10" Type="http://schemas.openxmlformats.org/officeDocument/2006/relationships/slideLayout" Target="../slideLayouts/slideLayout120.xml"/></Relationships>
</file>

<file path=ppt/slideMasters/_rels/slideMaster12.xml.rels><?xml version="1.0" encoding="UTF-8" standalone="yes"?>
<Relationships xmlns="http://schemas.openxmlformats.org/package/2006/relationships"><Relationship Id="rId11" Type="http://schemas.openxmlformats.org/officeDocument/2006/relationships/slideLayout" Target="../slideLayouts/slideLayout132.xml"/><Relationship Id="rId12" Type="http://schemas.openxmlformats.org/officeDocument/2006/relationships/theme" Target="../theme/theme12.xml"/><Relationship Id="rId1" Type="http://schemas.openxmlformats.org/officeDocument/2006/relationships/slideLayout" Target="../slideLayouts/slideLayout122.xml"/><Relationship Id="rId2" Type="http://schemas.openxmlformats.org/officeDocument/2006/relationships/slideLayout" Target="../slideLayouts/slideLayout123.xml"/><Relationship Id="rId3" Type="http://schemas.openxmlformats.org/officeDocument/2006/relationships/slideLayout" Target="../slideLayouts/slideLayout124.xml"/><Relationship Id="rId4" Type="http://schemas.openxmlformats.org/officeDocument/2006/relationships/slideLayout" Target="../slideLayouts/slideLayout125.xml"/><Relationship Id="rId5" Type="http://schemas.openxmlformats.org/officeDocument/2006/relationships/slideLayout" Target="../slideLayouts/slideLayout126.xml"/><Relationship Id="rId6" Type="http://schemas.openxmlformats.org/officeDocument/2006/relationships/slideLayout" Target="../slideLayouts/slideLayout127.xml"/><Relationship Id="rId7" Type="http://schemas.openxmlformats.org/officeDocument/2006/relationships/slideLayout" Target="../slideLayouts/slideLayout128.xml"/><Relationship Id="rId8" Type="http://schemas.openxmlformats.org/officeDocument/2006/relationships/slideLayout" Target="../slideLayouts/slideLayout129.xml"/><Relationship Id="rId9" Type="http://schemas.openxmlformats.org/officeDocument/2006/relationships/slideLayout" Target="../slideLayouts/slideLayout130.xml"/><Relationship Id="rId10" Type="http://schemas.openxmlformats.org/officeDocument/2006/relationships/slideLayout" Target="../slideLayouts/slideLayout131.xml"/></Relationships>
</file>

<file path=ppt/slideMasters/_rels/slideMaster13.xml.rels><?xml version="1.0" encoding="UTF-8" standalone="yes"?>
<Relationships xmlns="http://schemas.openxmlformats.org/package/2006/relationships"><Relationship Id="rId11" Type="http://schemas.openxmlformats.org/officeDocument/2006/relationships/slideLayout" Target="../slideLayouts/slideLayout143.xml"/><Relationship Id="rId12" Type="http://schemas.openxmlformats.org/officeDocument/2006/relationships/theme" Target="../theme/theme13.xml"/><Relationship Id="rId1" Type="http://schemas.openxmlformats.org/officeDocument/2006/relationships/slideLayout" Target="../slideLayouts/slideLayout133.xml"/><Relationship Id="rId2" Type="http://schemas.openxmlformats.org/officeDocument/2006/relationships/slideLayout" Target="../slideLayouts/slideLayout134.xml"/><Relationship Id="rId3" Type="http://schemas.openxmlformats.org/officeDocument/2006/relationships/slideLayout" Target="../slideLayouts/slideLayout135.xml"/><Relationship Id="rId4" Type="http://schemas.openxmlformats.org/officeDocument/2006/relationships/slideLayout" Target="../slideLayouts/slideLayout136.xml"/><Relationship Id="rId5" Type="http://schemas.openxmlformats.org/officeDocument/2006/relationships/slideLayout" Target="../slideLayouts/slideLayout137.xml"/><Relationship Id="rId6" Type="http://schemas.openxmlformats.org/officeDocument/2006/relationships/slideLayout" Target="../slideLayouts/slideLayout138.xml"/><Relationship Id="rId7" Type="http://schemas.openxmlformats.org/officeDocument/2006/relationships/slideLayout" Target="../slideLayouts/slideLayout139.xml"/><Relationship Id="rId8" Type="http://schemas.openxmlformats.org/officeDocument/2006/relationships/slideLayout" Target="../slideLayouts/slideLayout140.xml"/><Relationship Id="rId9" Type="http://schemas.openxmlformats.org/officeDocument/2006/relationships/slideLayout" Target="../slideLayouts/slideLayout141.xml"/><Relationship Id="rId10" Type="http://schemas.openxmlformats.org/officeDocument/2006/relationships/slideLayout" Target="../slideLayouts/slideLayout14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3.xml"/><Relationship Id="rId12" Type="http://schemas.openxmlformats.org/officeDocument/2006/relationships/theme" Target="../theme/theme3.xml"/><Relationship Id="rId1" Type="http://schemas.openxmlformats.org/officeDocument/2006/relationships/slideLayout" Target="../slideLayouts/slideLayout23.xml"/><Relationship Id="rId2" Type="http://schemas.openxmlformats.org/officeDocument/2006/relationships/slideLayout" Target="../slideLayouts/slideLayout24.xml"/><Relationship Id="rId3" Type="http://schemas.openxmlformats.org/officeDocument/2006/relationships/slideLayout" Target="../slideLayouts/slideLayout25.xml"/><Relationship Id="rId4" Type="http://schemas.openxmlformats.org/officeDocument/2006/relationships/slideLayout" Target="../slideLayouts/slideLayout26.xml"/><Relationship Id="rId5" Type="http://schemas.openxmlformats.org/officeDocument/2006/relationships/slideLayout" Target="../slideLayouts/slideLayout27.xml"/><Relationship Id="rId6" Type="http://schemas.openxmlformats.org/officeDocument/2006/relationships/slideLayout" Target="../slideLayouts/slideLayout28.xml"/><Relationship Id="rId7" Type="http://schemas.openxmlformats.org/officeDocument/2006/relationships/slideLayout" Target="../slideLayouts/slideLayout29.xml"/><Relationship Id="rId8" Type="http://schemas.openxmlformats.org/officeDocument/2006/relationships/slideLayout" Target="../slideLayouts/slideLayout30.xml"/><Relationship Id="rId9" Type="http://schemas.openxmlformats.org/officeDocument/2006/relationships/slideLayout" Target="../slideLayouts/slideLayout31.xml"/><Relationship Id="rId10"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4.xml"/><Relationship Id="rId12" Type="http://schemas.openxmlformats.org/officeDocument/2006/relationships/theme" Target="../theme/theme4.xml"/><Relationship Id="rId1" Type="http://schemas.openxmlformats.org/officeDocument/2006/relationships/slideLayout" Target="../slideLayouts/slideLayout34.xml"/><Relationship Id="rId2" Type="http://schemas.openxmlformats.org/officeDocument/2006/relationships/slideLayout" Target="../slideLayouts/slideLayout35.xml"/><Relationship Id="rId3" Type="http://schemas.openxmlformats.org/officeDocument/2006/relationships/slideLayout" Target="../slideLayouts/slideLayout36.xml"/><Relationship Id="rId4" Type="http://schemas.openxmlformats.org/officeDocument/2006/relationships/slideLayout" Target="../slideLayouts/slideLayout37.xml"/><Relationship Id="rId5" Type="http://schemas.openxmlformats.org/officeDocument/2006/relationships/slideLayout" Target="../slideLayouts/slideLayout38.xml"/><Relationship Id="rId6" Type="http://schemas.openxmlformats.org/officeDocument/2006/relationships/slideLayout" Target="../slideLayouts/slideLayout39.xml"/><Relationship Id="rId7" Type="http://schemas.openxmlformats.org/officeDocument/2006/relationships/slideLayout" Target="../slideLayouts/slideLayout40.xml"/><Relationship Id="rId8" Type="http://schemas.openxmlformats.org/officeDocument/2006/relationships/slideLayout" Target="../slideLayouts/slideLayout41.xml"/><Relationship Id="rId9" Type="http://schemas.openxmlformats.org/officeDocument/2006/relationships/slideLayout" Target="../slideLayouts/slideLayout42.xml"/><Relationship Id="rId10"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5.xml"/><Relationship Id="rId12" Type="http://schemas.openxmlformats.org/officeDocument/2006/relationships/theme" Target="../theme/theme5.xml"/><Relationship Id="rId1" Type="http://schemas.openxmlformats.org/officeDocument/2006/relationships/slideLayout" Target="../slideLayouts/slideLayout45.xml"/><Relationship Id="rId2" Type="http://schemas.openxmlformats.org/officeDocument/2006/relationships/slideLayout" Target="../slideLayouts/slideLayout46.xml"/><Relationship Id="rId3" Type="http://schemas.openxmlformats.org/officeDocument/2006/relationships/slideLayout" Target="../slideLayouts/slideLayout47.xml"/><Relationship Id="rId4" Type="http://schemas.openxmlformats.org/officeDocument/2006/relationships/slideLayout" Target="../slideLayouts/slideLayout48.xml"/><Relationship Id="rId5" Type="http://schemas.openxmlformats.org/officeDocument/2006/relationships/slideLayout" Target="../slideLayouts/slideLayout49.xml"/><Relationship Id="rId6" Type="http://schemas.openxmlformats.org/officeDocument/2006/relationships/slideLayout" Target="../slideLayouts/slideLayout50.xml"/><Relationship Id="rId7" Type="http://schemas.openxmlformats.org/officeDocument/2006/relationships/slideLayout" Target="../slideLayouts/slideLayout51.xml"/><Relationship Id="rId8" Type="http://schemas.openxmlformats.org/officeDocument/2006/relationships/slideLayout" Target="../slideLayouts/slideLayout52.xml"/><Relationship Id="rId9" Type="http://schemas.openxmlformats.org/officeDocument/2006/relationships/slideLayout" Target="../slideLayouts/slideLayout53.xml"/><Relationship Id="rId10" Type="http://schemas.openxmlformats.org/officeDocument/2006/relationships/slideLayout" Target="../slideLayouts/slideLayout54.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6.xml"/><Relationship Id="rId12" Type="http://schemas.openxmlformats.org/officeDocument/2006/relationships/theme" Target="../theme/theme6.xml"/><Relationship Id="rId1" Type="http://schemas.openxmlformats.org/officeDocument/2006/relationships/slideLayout" Target="../slideLayouts/slideLayout56.xml"/><Relationship Id="rId2" Type="http://schemas.openxmlformats.org/officeDocument/2006/relationships/slideLayout" Target="../slideLayouts/slideLayout57.xml"/><Relationship Id="rId3" Type="http://schemas.openxmlformats.org/officeDocument/2006/relationships/slideLayout" Target="../slideLayouts/slideLayout58.xml"/><Relationship Id="rId4" Type="http://schemas.openxmlformats.org/officeDocument/2006/relationships/slideLayout" Target="../slideLayouts/slideLayout59.xml"/><Relationship Id="rId5" Type="http://schemas.openxmlformats.org/officeDocument/2006/relationships/slideLayout" Target="../slideLayouts/slideLayout60.xml"/><Relationship Id="rId6" Type="http://schemas.openxmlformats.org/officeDocument/2006/relationships/slideLayout" Target="../slideLayouts/slideLayout61.xml"/><Relationship Id="rId7" Type="http://schemas.openxmlformats.org/officeDocument/2006/relationships/slideLayout" Target="../slideLayouts/slideLayout62.xml"/><Relationship Id="rId8" Type="http://schemas.openxmlformats.org/officeDocument/2006/relationships/slideLayout" Target="../slideLayouts/slideLayout63.xml"/><Relationship Id="rId9" Type="http://schemas.openxmlformats.org/officeDocument/2006/relationships/slideLayout" Target="../slideLayouts/slideLayout64.xml"/><Relationship Id="rId10" Type="http://schemas.openxmlformats.org/officeDocument/2006/relationships/slideLayout" Target="../slideLayouts/slideLayout65.xml"/></Relationships>
</file>

<file path=ppt/slideMasters/_rels/slideMaster7.xml.rels><?xml version="1.0" encoding="UTF-8" standalone="yes"?>
<Relationships xmlns="http://schemas.openxmlformats.org/package/2006/relationships"><Relationship Id="rId11" Type="http://schemas.openxmlformats.org/officeDocument/2006/relationships/slideLayout" Target="../slideLayouts/slideLayout77.xml"/><Relationship Id="rId12" Type="http://schemas.openxmlformats.org/officeDocument/2006/relationships/theme" Target="../theme/theme7.xml"/><Relationship Id="rId1" Type="http://schemas.openxmlformats.org/officeDocument/2006/relationships/slideLayout" Target="../slideLayouts/slideLayout67.xml"/><Relationship Id="rId2" Type="http://schemas.openxmlformats.org/officeDocument/2006/relationships/slideLayout" Target="../slideLayouts/slideLayout68.xml"/><Relationship Id="rId3" Type="http://schemas.openxmlformats.org/officeDocument/2006/relationships/slideLayout" Target="../slideLayouts/slideLayout69.xml"/><Relationship Id="rId4" Type="http://schemas.openxmlformats.org/officeDocument/2006/relationships/slideLayout" Target="../slideLayouts/slideLayout70.xml"/><Relationship Id="rId5" Type="http://schemas.openxmlformats.org/officeDocument/2006/relationships/slideLayout" Target="../slideLayouts/slideLayout71.xml"/><Relationship Id="rId6" Type="http://schemas.openxmlformats.org/officeDocument/2006/relationships/slideLayout" Target="../slideLayouts/slideLayout72.xml"/><Relationship Id="rId7" Type="http://schemas.openxmlformats.org/officeDocument/2006/relationships/slideLayout" Target="../slideLayouts/slideLayout73.xml"/><Relationship Id="rId8" Type="http://schemas.openxmlformats.org/officeDocument/2006/relationships/slideLayout" Target="../slideLayouts/slideLayout74.xml"/><Relationship Id="rId9" Type="http://schemas.openxmlformats.org/officeDocument/2006/relationships/slideLayout" Target="../slideLayouts/slideLayout75.xml"/><Relationship Id="rId10" Type="http://schemas.openxmlformats.org/officeDocument/2006/relationships/slideLayout" Target="../slideLayouts/slideLayout76.xml"/></Relationships>
</file>

<file path=ppt/slideMasters/_rels/slideMaster8.xml.rels><?xml version="1.0" encoding="UTF-8" standalone="yes"?>
<Relationships xmlns="http://schemas.openxmlformats.org/package/2006/relationships"><Relationship Id="rId11" Type="http://schemas.openxmlformats.org/officeDocument/2006/relationships/slideLayout" Target="../slideLayouts/slideLayout88.xml"/><Relationship Id="rId12" Type="http://schemas.openxmlformats.org/officeDocument/2006/relationships/theme" Target="../theme/theme8.xml"/><Relationship Id="rId1" Type="http://schemas.openxmlformats.org/officeDocument/2006/relationships/slideLayout" Target="../slideLayouts/slideLayout78.xml"/><Relationship Id="rId2" Type="http://schemas.openxmlformats.org/officeDocument/2006/relationships/slideLayout" Target="../slideLayouts/slideLayout79.xml"/><Relationship Id="rId3" Type="http://schemas.openxmlformats.org/officeDocument/2006/relationships/slideLayout" Target="../slideLayouts/slideLayout80.xml"/><Relationship Id="rId4" Type="http://schemas.openxmlformats.org/officeDocument/2006/relationships/slideLayout" Target="../slideLayouts/slideLayout81.xml"/><Relationship Id="rId5" Type="http://schemas.openxmlformats.org/officeDocument/2006/relationships/slideLayout" Target="../slideLayouts/slideLayout82.xml"/><Relationship Id="rId6" Type="http://schemas.openxmlformats.org/officeDocument/2006/relationships/slideLayout" Target="../slideLayouts/slideLayout83.xml"/><Relationship Id="rId7" Type="http://schemas.openxmlformats.org/officeDocument/2006/relationships/slideLayout" Target="../slideLayouts/slideLayout84.xml"/><Relationship Id="rId8" Type="http://schemas.openxmlformats.org/officeDocument/2006/relationships/slideLayout" Target="../slideLayouts/slideLayout85.xml"/><Relationship Id="rId9" Type="http://schemas.openxmlformats.org/officeDocument/2006/relationships/slideLayout" Target="../slideLayouts/slideLayout86.xml"/><Relationship Id="rId10" Type="http://schemas.openxmlformats.org/officeDocument/2006/relationships/slideLayout" Target="../slideLayouts/slideLayout87.xml"/></Relationships>
</file>

<file path=ppt/slideMasters/_rels/slideMaster9.xml.rels><?xml version="1.0" encoding="UTF-8" standalone="yes"?>
<Relationships xmlns="http://schemas.openxmlformats.org/package/2006/relationships"><Relationship Id="rId11" Type="http://schemas.openxmlformats.org/officeDocument/2006/relationships/slideLayout" Target="../slideLayouts/slideLayout99.xml"/><Relationship Id="rId12" Type="http://schemas.openxmlformats.org/officeDocument/2006/relationships/theme" Target="../theme/theme9.xml"/><Relationship Id="rId1" Type="http://schemas.openxmlformats.org/officeDocument/2006/relationships/slideLayout" Target="../slideLayouts/slideLayout89.xml"/><Relationship Id="rId2" Type="http://schemas.openxmlformats.org/officeDocument/2006/relationships/slideLayout" Target="../slideLayouts/slideLayout90.xml"/><Relationship Id="rId3" Type="http://schemas.openxmlformats.org/officeDocument/2006/relationships/slideLayout" Target="../slideLayouts/slideLayout91.xml"/><Relationship Id="rId4" Type="http://schemas.openxmlformats.org/officeDocument/2006/relationships/slideLayout" Target="../slideLayouts/slideLayout92.xml"/><Relationship Id="rId5" Type="http://schemas.openxmlformats.org/officeDocument/2006/relationships/slideLayout" Target="../slideLayouts/slideLayout93.xml"/><Relationship Id="rId6" Type="http://schemas.openxmlformats.org/officeDocument/2006/relationships/slideLayout" Target="../slideLayouts/slideLayout94.xml"/><Relationship Id="rId7" Type="http://schemas.openxmlformats.org/officeDocument/2006/relationships/slideLayout" Target="../slideLayouts/slideLayout95.xml"/><Relationship Id="rId8" Type="http://schemas.openxmlformats.org/officeDocument/2006/relationships/slideLayout" Target="../slideLayouts/slideLayout96.xml"/><Relationship Id="rId9" Type="http://schemas.openxmlformats.org/officeDocument/2006/relationships/slideLayout" Target="../slideLayouts/slideLayout97.xml"/><Relationship Id="rId10" Type="http://schemas.openxmlformats.org/officeDocument/2006/relationships/slideLayout" Target="../slideLayouts/slideLayout9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body" idx="1"/>
          </p:nvPr>
        </p:nvSpPr>
        <p:spPr bwMode="auto">
          <a:xfrm>
            <a:off x="1270000" y="4673600"/>
            <a:ext cx="10464800" cy="1803400"/>
          </a:xfrm>
          <a:prstGeom prst="rect">
            <a:avLst/>
          </a:prstGeom>
          <a:noFill/>
          <a:ln w="12700">
            <a:noFill/>
            <a:miter lim="800000"/>
            <a:headEnd/>
            <a:tailEnd/>
          </a:ln>
          <a:effec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026" name="Rectangle 2"/>
          <p:cNvSpPr>
            <a:spLocks noGrp="1" noChangeArrowheads="1"/>
          </p:cNvSpPr>
          <p:nvPr>
            <p:ph type="title"/>
          </p:nvPr>
        </p:nvSpPr>
        <p:spPr bwMode="auto">
          <a:xfrm>
            <a:off x="1270000" y="1638300"/>
            <a:ext cx="10464800" cy="2006600"/>
          </a:xfrm>
          <a:prstGeom prst="rect">
            <a:avLst/>
          </a:prstGeom>
          <a:noFill/>
          <a:ln w="12700">
            <a:noFill/>
            <a:miter lim="800000"/>
            <a:headEnd/>
            <a:tailEnd/>
          </a:ln>
          <a:effectLst/>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xmlns:p14="http://schemas.microsoft.com/office/powerpoint/2010/main"/>
  <p:hf hdr="0" dt="0"/>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0242" name="Rectangle 2"/>
          <p:cNvSpPr>
            <a:spLocks noGrp="1" noChangeArrowheads="1"/>
          </p:cNvSpPr>
          <p:nvPr>
            <p:ph type="body" idx="1"/>
          </p:nvPr>
        </p:nvSpPr>
        <p:spPr bwMode="auto">
          <a:xfrm>
            <a:off x="1270000" y="2768600"/>
            <a:ext cx="5041900" cy="57150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0243" name="Text Box 3"/>
          <p:cNvSpPr txBox="1">
            <a:spLocks noGrp="1" noChangeArrowheads="1"/>
          </p:cNvSpPr>
          <p:nvPr>
            <p:ph type="sldNum" sz="quarter" idx="4"/>
          </p:nvPr>
        </p:nvSpPr>
        <p:spPr bwMode="auto">
          <a:xfrm>
            <a:off x="6324600" y="9258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14C4D32A-09FC-C649-BB9B-01318FDE284E}"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ransition xmlns:p14="http://schemas.microsoft.com/office/powerpoint/2010/main"/>
  <p:hf hdr="0" dt="0"/>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9pPr>
    </p:titleStyle>
    <p:bodyStyle>
      <a:lvl1pPr marL="760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1266" name="Rectangle 2"/>
          <p:cNvSpPr>
            <a:spLocks noGrp="1" noChangeArrowheads="1"/>
          </p:cNvSpPr>
          <p:nvPr>
            <p:ph type="body" idx="1"/>
          </p:nvPr>
        </p:nvSpPr>
        <p:spPr bwMode="auto">
          <a:xfrm>
            <a:off x="7772400" y="2768600"/>
            <a:ext cx="3962400" cy="57150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1267" name="Text Box 3"/>
          <p:cNvSpPr txBox="1">
            <a:spLocks noGrp="1" noChangeArrowheads="1"/>
          </p:cNvSpPr>
          <p:nvPr>
            <p:ph type="sldNum" sz="quarter" idx="4"/>
          </p:nvPr>
        </p:nvSpPr>
        <p:spPr bwMode="auto">
          <a:xfrm>
            <a:off x="6324600" y="9258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35FB1B7C-B889-5049-94FE-E4374096CA5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ransition xmlns:p14="http://schemas.microsoft.com/office/powerpoint/2010/main"/>
  <p:hf hdr="0" dt="0"/>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9pPr>
    </p:titleStyle>
    <p:bodyStyle>
      <a:lvl1pPr marL="760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9"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2290" name="Rectangle 2"/>
          <p:cNvSpPr>
            <a:spLocks noGrp="1" noChangeArrowheads="1"/>
          </p:cNvSpPr>
          <p:nvPr>
            <p:ph type="body" idx="1"/>
          </p:nvPr>
        </p:nvSpPr>
        <p:spPr bwMode="auto">
          <a:xfrm>
            <a:off x="1270000" y="2768600"/>
            <a:ext cx="5041900" cy="57150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12291" name="Text Box 3"/>
          <p:cNvSpPr txBox="1">
            <a:spLocks noGrp="1" noChangeArrowheads="1"/>
          </p:cNvSpPr>
          <p:nvPr>
            <p:ph type="sldNum" sz="quarter" idx="4"/>
          </p:nvPr>
        </p:nvSpPr>
        <p:spPr bwMode="auto">
          <a:xfrm>
            <a:off x="6324600" y="9258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22A05715-20B7-2E4C-9A97-5D58775C3FE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ransition xmlns:p14="http://schemas.microsoft.com/office/powerpoint/2010/main"/>
  <p:hf hdr="0" dt="0"/>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9pPr>
    </p:titleStyle>
    <p:bodyStyle>
      <a:lvl1pPr marL="760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1pPr>
      <a:lvl2pPr marL="1204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2pPr>
      <a:lvl3pPr marL="1649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3pPr>
      <a:lvl4pPr marL="20939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4pPr>
      <a:lvl5pPr marL="25384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5pPr>
      <a:lvl6pPr marL="29956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6pPr>
      <a:lvl7pPr marL="34528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7pPr>
      <a:lvl8pPr marL="39100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8pPr>
      <a:lvl9pPr marL="4367213" indent="-493713" algn="l" rtl="0" fontAlgn="base">
        <a:spcBef>
          <a:spcPts val="3800"/>
        </a:spcBef>
        <a:spcAft>
          <a:spcPct val="0"/>
        </a:spcAft>
        <a:buSzPct val="171000"/>
        <a:buFont typeface="Gill Sans" charset="0"/>
        <a:buChar char="•"/>
        <a:defRPr sz="3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3" name="Rectangle 1"/>
          <p:cNvSpPr>
            <a:spLocks noGrp="1" noChangeArrowheads="1"/>
          </p:cNvSpPr>
          <p:nvPr>
            <p:ph type="title"/>
          </p:nvPr>
        </p:nvSpPr>
        <p:spPr bwMode="auto">
          <a:xfrm>
            <a:off x="1270000" y="254000"/>
            <a:ext cx="10464800" cy="11176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13314" name="Text Box 2"/>
          <p:cNvSpPr txBox="1">
            <a:spLocks noGrp="1" noChangeArrowheads="1"/>
          </p:cNvSpPr>
          <p:nvPr>
            <p:ph type="sldNum" sz="quarter" idx="4"/>
          </p:nvPr>
        </p:nvSpPr>
        <p:spPr bwMode="auto">
          <a:xfrm>
            <a:off x="6324600" y="9258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8AE3066D-D6EE-134A-9DE2-7D0623C66961}" type="slidenum">
              <a:rPr lang="en-US"/>
              <a:pPr/>
              <a:t>‹#›</a:t>
            </a:fld>
            <a:endParaRPr lang="en-US"/>
          </a:p>
        </p:txBody>
      </p:sp>
      <p:sp>
        <p:nvSpPr>
          <p:cNvPr id="13315" name="Rectangle 3"/>
          <p:cNvSpPr>
            <a:spLocks/>
          </p:cNvSpPr>
          <p:nvPr/>
        </p:nvSpPr>
        <p:spPr bwMode="auto">
          <a:xfrm>
            <a:off x="215900" y="9194800"/>
            <a:ext cx="2387600" cy="41910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a:solidFill>
                  <a:srgbClr val="4C4C4C"/>
                </a:solidFill>
                <a:ea typeface="Gill Sans" charset="0"/>
                <a:cs typeface="Gill Sans" charset="0"/>
              </a:rPr>
              <a:t>Jan 17-19, 2012</a:t>
            </a:r>
          </a:p>
        </p:txBody>
      </p:sp>
      <p:sp>
        <p:nvSpPr>
          <p:cNvPr id="13316" name="Rectangle 4"/>
          <p:cNvSpPr>
            <a:spLocks/>
          </p:cNvSpPr>
          <p:nvPr/>
        </p:nvSpPr>
        <p:spPr bwMode="auto">
          <a:xfrm>
            <a:off x="9182100" y="9194800"/>
            <a:ext cx="3225800" cy="41910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a:solidFill>
                  <a:srgbClr val="4C4C4C"/>
                </a:solidFill>
                <a:ea typeface="Gill Sans" charset="0"/>
                <a:cs typeface="Gill Sans" charset="0"/>
              </a:rPr>
              <a:t>CIS 121 / Spring 2012</a:t>
            </a:r>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ransition xmlns:p14="http://schemas.microsoft.com/office/powerpoint/2010/main"/>
  <p:hf hdr="0" dt="0"/>
  <p:txStyles>
    <p:titleStyle>
      <a:lvl1pPr algn="ctr" rtl="0" fontAlgn="base">
        <a:spcBef>
          <a:spcPct val="0"/>
        </a:spcBef>
        <a:spcAft>
          <a:spcPct val="0"/>
        </a:spcAft>
        <a:defRPr sz="6300">
          <a:solidFill>
            <a:schemeClr val="tx1"/>
          </a:solidFill>
          <a:latin typeface="+mj-lt"/>
          <a:ea typeface="+mj-ea"/>
          <a:cs typeface="+mj-cs"/>
          <a:sym typeface="Gill Sans" charset="0"/>
        </a:defRPr>
      </a:lvl1pPr>
      <a:lvl2pPr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9pPr>
    </p:titleStyle>
    <p:bodyStyle>
      <a:lvl1pPr marL="8890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1pPr>
      <a:lvl2pPr marL="13335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2pPr>
      <a:lvl3pPr marL="17780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3pPr>
      <a:lvl4pPr marL="22225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4pPr>
      <a:lvl5pPr marL="26670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5pPr>
      <a:lvl6pPr marL="31242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6pPr>
      <a:lvl7pPr marL="35814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7pPr>
      <a:lvl8pPr marL="40386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8pPr>
      <a:lvl9pPr marL="44958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049" name="Rectangle 1"/>
          <p:cNvSpPr>
            <a:spLocks noGrp="1" noChangeArrowheads="1"/>
          </p:cNvSpPr>
          <p:nvPr>
            <p:ph type="title"/>
          </p:nvPr>
        </p:nvSpPr>
        <p:spPr bwMode="auto">
          <a:xfrm>
            <a:off x="698500" y="254000"/>
            <a:ext cx="11734800" cy="11176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2050" name="Rectangle 2"/>
          <p:cNvSpPr>
            <a:spLocks noGrp="1" noChangeArrowheads="1"/>
          </p:cNvSpPr>
          <p:nvPr>
            <p:ph type="body" idx="1"/>
          </p:nvPr>
        </p:nvSpPr>
        <p:spPr bwMode="auto">
          <a:xfrm>
            <a:off x="622300" y="1536700"/>
            <a:ext cx="11798300" cy="74676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dirty="0">
                <a:sym typeface="Gill Sans" charset="0"/>
              </a:rPr>
              <a:t>Click to edit Master text styles</a:t>
            </a:r>
          </a:p>
          <a:p>
            <a:pPr lvl="1"/>
            <a:r>
              <a:rPr lang="en-US" dirty="0">
                <a:sym typeface="Gill Sans" charset="0"/>
              </a:rPr>
              <a:t>Second level</a:t>
            </a:r>
          </a:p>
          <a:p>
            <a:pPr lvl="2"/>
            <a:r>
              <a:rPr lang="en-US" dirty="0">
                <a:sym typeface="Gill Sans" charset="0"/>
              </a:rPr>
              <a:t>Third level</a:t>
            </a:r>
          </a:p>
          <a:p>
            <a:pPr lvl="3"/>
            <a:r>
              <a:rPr lang="en-US" dirty="0">
                <a:sym typeface="Gill Sans" charset="0"/>
              </a:rPr>
              <a:t>Fourth level</a:t>
            </a:r>
          </a:p>
          <a:p>
            <a:pPr lvl="4"/>
            <a:r>
              <a:rPr lang="en-US" dirty="0">
                <a:sym typeface="Gill Sans" charset="0"/>
              </a:rPr>
              <a:t>Fifth level</a:t>
            </a:r>
          </a:p>
        </p:txBody>
      </p:sp>
      <p:sp>
        <p:nvSpPr>
          <p:cNvPr id="2051" name="Text Box 3"/>
          <p:cNvSpPr txBox="1">
            <a:spLocks noGrp="1" noChangeArrowheads="1"/>
          </p:cNvSpPr>
          <p:nvPr>
            <p:ph type="sldNum" sz="quarter" idx="4"/>
          </p:nvPr>
        </p:nvSpPr>
        <p:spPr bwMode="auto">
          <a:xfrm>
            <a:off x="6769100" y="9296400"/>
            <a:ext cx="723900" cy="3302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63683293-E5BB-064F-9BE6-9679CC2A7961}" type="slidenum">
              <a:rPr lang="en-US" smtClean="0"/>
              <a:pPr/>
              <a:t>‹#›</a:t>
            </a:fld>
            <a:r>
              <a:rPr lang="en-US" dirty="0" smtClean="0"/>
              <a:t>/30</a:t>
            </a:r>
          </a:p>
          <a:p>
            <a:endParaRPr lang="en-US" dirty="0"/>
          </a:p>
        </p:txBody>
      </p:sp>
      <p:sp>
        <p:nvSpPr>
          <p:cNvPr id="2053" name="Rectangle 5"/>
          <p:cNvSpPr>
            <a:spLocks/>
          </p:cNvSpPr>
          <p:nvPr/>
        </p:nvSpPr>
        <p:spPr bwMode="auto">
          <a:xfrm>
            <a:off x="215900" y="9194800"/>
            <a:ext cx="3695700" cy="41910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fr-FR" sz="2200" dirty="0" smtClean="0">
                <a:solidFill>
                  <a:srgbClr val="4C4C4C"/>
                </a:solidFill>
                <a:ea typeface="Gill Sans" charset="0"/>
                <a:cs typeface="Gill Sans" charset="0"/>
              </a:rPr>
              <a:t>S. </a:t>
            </a:r>
            <a:r>
              <a:rPr lang="fr-FR" sz="2200" dirty="0" smtClean="0">
                <a:solidFill>
                  <a:srgbClr val="4C4C4C"/>
                </a:solidFill>
                <a:ea typeface="Gill Sans" charset="0"/>
                <a:cs typeface="Gill Sans" charset="0"/>
              </a:rPr>
              <a:t>Abiteboul</a:t>
            </a:r>
            <a:endParaRPr lang="en-US" sz="2200" dirty="0">
              <a:solidFill>
                <a:srgbClr val="4C4C4C"/>
              </a:solidFill>
              <a:ea typeface="Gill Sans" charset="0"/>
              <a:cs typeface="Gill Sans" charset="0"/>
            </a:endParaRPr>
          </a:p>
        </p:txBody>
      </p:sp>
      <p:sp>
        <p:nvSpPr>
          <p:cNvPr id="6" name="Rectangle 5"/>
          <p:cNvSpPr>
            <a:spLocks/>
          </p:cNvSpPr>
          <p:nvPr userDrawn="1"/>
        </p:nvSpPr>
        <p:spPr bwMode="auto">
          <a:xfrm>
            <a:off x="9283700" y="9220200"/>
            <a:ext cx="3695700" cy="41910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fr-FR" sz="2200" baseline="0" dirty="0" smtClean="0">
                <a:solidFill>
                  <a:srgbClr val="4C4C4C"/>
                </a:solidFill>
                <a:ea typeface="Gill Sans" charset="0"/>
                <a:cs typeface="Gill Sans" charset="0"/>
              </a:rPr>
              <a:t>EPFL-INRIA,  11111011111</a:t>
            </a:r>
            <a:endParaRPr lang="en-US" sz="2200" dirty="0">
              <a:solidFill>
                <a:srgbClr val="4C4C4C"/>
              </a:solidFill>
              <a:ea typeface="Gill Sans" charset="0"/>
              <a:cs typeface="Gill Sans" charset="0"/>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xmlns:p14="http://schemas.microsoft.com/office/powerpoint/2010/main"/>
  <p:hf hdr="0" dt="0"/>
  <p:txStyles>
    <p:titleStyle>
      <a:lvl1pPr algn="ctr" rtl="0" fontAlgn="base">
        <a:spcBef>
          <a:spcPct val="0"/>
        </a:spcBef>
        <a:spcAft>
          <a:spcPct val="0"/>
        </a:spcAft>
        <a:defRPr sz="6300">
          <a:solidFill>
            <a:schemeClr val="tx1"/>
          </a:solidFill>
          <a:latin typeface="+mj-lt"/>
          <a:ea typeface="+mj-ea"/>
          <a:cs typeface="+mj-cs"/>
          <a:sym typeface="Gill Sans" charset="0"/>
        </a:defRPr>
      </a:lvl1pPr>
      <a:lvl2pPr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6300">
          <a:solidFill>
            <a:schemeClr val="tx1"/>
          </a:solidFill>
          <a:latin typeface="Gill Sans" charset="0"/>
          <a:ea typeface="ヒラギノ角ゴ ProN W3" charset="-128"/>
          <a:cs typeface="ヒラギノ角ゴ ProN W3" charset="-128"/>
          <a:sym typeface="Gill Sans" charset="0"/>
        </a:defRPr>
      </a:lvl9pPr>
    </p:titleStyle>
    <p:bodyStyle>
      <a:lvl1pPr marL="8382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1pPr>
      <a:lvl2pPr marL="12827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2pPr>
      <a:lvl3pPr marL="17272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3pPr>
      <a:lvl4pPr marL="21717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4pPr>
      <a:lvl5pPr marL="26162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5pPr>
      <a:lvl6pPr marL="30734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6pPr>
      <a:lvl7pPr marL="35306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7pPr>
      <a:lvl8pPr marL="39878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8pPr>
      <a:lvl9pPr marL="4445000" indent="-571500" algn="l" rtl="0" fontAlgn="base">
        <a:spcBef>
          <a:spcPts val="2400"/>
        </a:spcBef>
        <a:spcAft>
          <a:spcPct val="0"/>
        </a:spcAft>
        <a:buClr>
          <a:srgbClr val="000000"/>
        </a:buClr>
        <a:buSzPct val="171000"/>
        <a:buFont typeface="Gill Sans" charset="0"/>
        <a:buChar char="•"/>
        <a:defRPr sz="37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bwMode="auto">
          <a:xfrm>
            <a:off x="1270000" y="2971800"/>
            <a:ext cx="10464800" cy="38100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3074" name="Text Box 2"/>
          <p:cNvSpPr txBox="1">
            <a:spLocks noGrp="1" noChangeArrowheads="1"/>
          </p:cNvSpPr>
          <p:nvPr>
            <p:ph type="sldNum" sz="quarter" idx="4"/>
          </p:nvPr>
        </p:nvSpPr>
        <p:spPr bwMode="auto">
          <a:xfrm>
            <a:off x="6324600" y="9258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3C2C546B-999F-A74B-8A40-F4D0D2E3E82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xmlns:p14="http://schemas.microsoft.com/office/powerpoint/2010/main"/>
  <p:hf hdr="0" dt="0"/>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bwMode="auto">
          <a:xfrm>
            <a:off x="1270000" y="7366000"/>
            <a:ext cx="10464800" cy="17018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4098" name="Text Box 2"/>
          <p:cNvSpPr txBox="1">
            <a:spLocks noGrp="1" noChangeArrowheads="1"/>
          </p:cNvSpPr>
          <p:nvPr>
            <p:ph type="sldNum" sz="quarter" idx="4"/>
          </p:nvPr>
        </p:nvSpPr>
        <p:spPr bwMode="auto">
          <a:xfrm>
            <a:off x="6324600" y="9258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18BF48FF-2D08-F849-A8E8-AAF2A6FCF512}"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xmlns:p14="http://schemas.microsoft.com/office/powerpoint/2010/main"/>
  <p:hf hdr="0" dt="0"/>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bwMode="auto">
          <a:xfrm>
            <a:off x="1270000" y="7366000"/>
            <a:ext cx="10464800" cy="17018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5122" name="Text Box 2"/>
          <p:cNvSpPr txBox="1">
            <a:spLocks noGrp="1" noChangeArrowheads="1"/>
          </p:cNvSpPr>
          <p:nvPr>
            <p:ph type="sldNum" sz="quarter" idx="4"/>
          </p:nvPr>
        </p:nvSpPr>
        <p:spPr bwMode="auto">
          <a:xfrm>
            <a:off x="6324600" y="9258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97646123-218E-7C44-A432-8355C87BC61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xmlns:p14="http://schemas.microsoft.com/office/powerpoint/2010/main"/>
  <p:hf hdr="0" dt="0"/>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9pPr>
    </p:titleStyle>
    <p:bodyStyle>
      <a:lvl1pPr algn="ctr" rtl="0" fontAlgn="base">
        <a:spcBef>
          <a:spcPct val="0"/>
        </a:spcBef>
        <a:spcAft>
          <a:spcPct val="0"/>
        </a:spcAft>
        <a:defRPr sz="3600">
          <a:solidFill>
            <a:schemeClr val="tx1"/>
          </a:solidFill>
          <a:latin typeface="+mn-lt"/>
          <a:ea typeface="+mn-ea"/>
          <a:cs typeface="+mn-cs"/>
          <a:sym typeface="Gill Sans" charset="0"/>
        </a:defRPr>
      </a:lvl1pPr>
      <a:lvl2pPr algn="ctr" rtl="0" fontAlgn="base">
        <a:spcBef>
          <a:spcPct val="0"/>
        </a:spcBef>
        <a:spcAft>
          <a:spcPct val="0"/>
        </a:spcAft>
        <a:defRPr sz="3600">
          <a:solidFill>
            <a:schemeClr val="tx1"/>
          </a:solidFill>
          <a:latin typeface="+mn-lt"/>
          <a:ea typeface="+mn-ea"/>
          <a:cs typeface="+mn-cs"/>
          <a:sym typeface="Gill Sans" charset="0"/>
        </a:defRPr>
      </a:lvl2pPr>
      <a:lvl3pPr algn="ctr" rtl="0" fontAlgn="base">
        <a:spcBef>
          <a:spcPct val="0"/>
        </a:spcBef>
        <a:spcAft>
          <a:spcPct val="0"/>
        </a:spcAft>
        <a:defRPr sz="3600">
          <a:solidFill>
            <a:schemeClr val="tx1"/>
          </a:solidFill>
          <a:latin typeface="+mn-lt"/>
          <a:ea typeface="+mn-ea"/>
          <a:cs typeface="+mn-cs"/>
          <a:sym typeface="Gill Sans" charset="0"/>
        </a:defRPr>
      </a:lvl3pPr>
      <a:lvl4pPr algn="ctr" rtl="0" fontAlgn="base">
        <a:spcBef>
          <a:spcPct val="0"/>
        </a:spcBef>
        <a:spcAft>
          <a:spcPct val="0"/>
        </a:spcAft>
        <a:defRPr sz="3600">
          <a:solidFill>
            <a:schemeClr val="tx1"/>
          </a:solidFill>
          <a:latin typeface="+mn-lt"/>
          <a:ea typeface="+mn-ea"/>
          <a:cs typeface="+mn-cs"/>
          <a:sym typeface="Gill Sans" charset="0"/>
        </a:defRPr>
      </a:lvl4pPr>
      <a:lvl5pPr algn="ctr" rtl="0" fontAlgn="base">
        <a:spcBef>
          <a:spcPct val="0"/>
        </a:spcBef>
        <a:spcAft>
          <a:spcPct val="0"/>
        </a:spcAft>
        <a:defRPr sz="3600">
          <a:solidFill>
            <a:schemeClr val="tx1"/>
          </a:solidFill>
          <a:latin typeface="+mn-lt"/>
          <a:ea typeface="+mn-ea"/>
          <a:cs typeface="+mn-cs"/>
          <a:sym typeface="Gill Sans" charset="0"/>
        </a:defRPr>
      </a:lvl5pPr>
      <a:lvl6pPr marL="457200" algn="ctr" rtl="0" fontAlgn="base">
        <a:spcBef>
          <a:spcPct val="0"/>
        </a:spcBef>
        <a:spcAft>
          <a:spcPct val="0"/>
        </a:spcAft>
        <a:defRPr sz="3600">
          <a:solidFill>
            <a:schemeClr val="tx1"/>
          </a:solidFill>
          <a:latin typeface="+mn-lt"/>
          <a:ea typeface="+mn-ea"/>
          <a:cs typeface="+mn-cs"/>
          <a:sym typeface="Gill Sans" charset="0"/>
        </a:defRPr>
      </a:lvl6pPr>
      <a:lvl7pPr marL="914400" algn="ctr" rtl="0" fontAlgn="base">
        <a:spcBef>
          <a:spcPct val="0"/>
        </a:spcBef>
        <a:spcAft>
          <a:spcPct val="0"/>
        </a:spcAft>
        <a:defRPr sz="3600">
          <a:solidFill>
            <a:schemeClr val="tx1"/>
          </a:solidFill>
          <a:latin typeface="+mn-lt"/>
          <a:ea typeface="+mn-ea"/>
          <a:cs typeface="+mn-cs"/>
          <a:sym typeface="Gill Sans" charset="0"/>
        </a:defRPr>
      </a:lvl7pPr>
      <a:lvl8pPr marL="1371600" algn="ctr" rtl="0" fontAlgn="base">
        <a:spcBef>
          <a:spcPct val="0"/>
        </a:spcBef>
        <a:spcAft>
          <a:spcPct val="0"/>
        </a:spcAft>
        <a:defRPr sz="3600">
          <a:solidFill>
            <a:schemeClr val="tx1"/>
          </a:solidFill>
          <a:latin typeface="+mn-lt"/>
          <a:ea typeface="+mn-ea"/>
          <a:cs typeface="+mn-cs"/>
          <a:sym typeface="Gill Sans" charset="0"/>
        </a:defRPr>
      </a:lvl8pPr>
      <a:lvl9pPr marL="1828800" algn="ctr" rtl="0" fontAlgn="base">
        <a:spcBef>
          <a:spcPct val="0"/>
        </a:spcBef>
        <a:spcAft>
          <a:spcPct val="0"/>
        </a:spcAft>
        <a:defRPr sz="36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5" name="Rectangle 1"/>
          <p:cNvSpPr>
            <a:spLocks noGrp="1" noChangeArrowheads="1"/>
          </p:cNvSpPr>
          <p:nvPr>
            <p:ph type="body" idx="1"/>
          </p:nvPr>
        </p:nvSpPr>
        <p:spPr bwMode="auto">
          <a:xfrm>
            <a:off x="635000" y="4787900"/>
            <a:ext cx="5867400" cy="3302000"/>
          </a:xfrm>
          <a:prstGeom prst="rect">
            <a:avLst/>
          </a:prstGeom>
          <a:noFill/>
          <a:ln w="12700">
            <a:noFill/>
            <a:miter lim="800000"/>
            <a:headEnd/>
            <a:tailEnd/>
          </a:ln>
          <a:effec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6146" name="Rectangle 2"/>
          <p:cNvSpPr>
            <a:spLocks noGrp="1" noChangeArrowheads="1"/>
          </p:cNvSpPr>
          <p:nvPr>
            <p:ph type="title"/>
          </p:nvPr>
        </p:nvSpPr>
        <p:spPr bwMode="auto">
          <a:xfrm>
            <a:off x="635000" y="1409700"/>
            <a:ext cx="5867400" cy="3302000"/>
          </a:xfrm>
          <a:prstGeom prst="rect">
            <a:avLst/>
          </a:prstGeom>
          <a:noFill/>
          <a:ln w="12700">
            <a:noFill/>
            <a:miter lim="800000"/>
            <a:headEnd/>
            <a:tailEnd/>
          </a:ln>
          <a:effectLst/>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
        <p:nvSpPr>
          <p:cNvPr id="6147" name="Text Box 3"/>
          <p:cNvSpPr txBox="1">
            <a:spLocks noGrp="1" noChangeArrowheads="1"/>
          </p:cNvSpPr>
          <p:nvPr>
            <p:ph type="sldNum" sz="quarter" idx="4"/>
          </p:nvPr>
        </p:nvSpPr>
        <p:spPr bwMode="auto">
          <a:xfrm>
            <a:off x="6324600" y="9258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019EBD0F-3FFE-D043-8695-9CE3D9B47293}"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ransition xmlns:p14="http://schemas.microsoft.com/office/powerpoint/2010/main"/>
  <p:hf hdr="0" dt="0"/>
  <p:txStyles>
    <p:titleStyle>
      <a:lvl1pPr algn="ctr" rtl="0" fontAlgn="base">
        <a:spcBef>
          <a:spcPct val="0"/>
        </a:spcBef>
        <a:spcAft>
          <a:spcPct val="0"/>
        </a:spcAft>
        <a:defRPr sz="7000">
          <a:solidFill>
            <a:schemeClr val="tx1"/>
          </a:solidFill>
          <a:latin typeface="+mj-lt"/>
          <a:ea typeface="+mj-ea"/>
          <a:cs typeface="+mj-cs"/>
          <a:sym typeface="Gill Sans" charset="0"/>
        </a:defRPr>
      </a:lvl1pPr>
      <a:lvl2pPr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9pPr>
    </p:titleStyle>
    <p:bodyStyle>
      <a:lvl1pPr algn="ctr" rtl="0" fontAlgn="base">
        <a:spcBef>
          <a:spcPct val="0"/>
        </a:spcBef>
        <a:spcAft>
          <a:spcPct val="0"/>
        </a:spcAft>
        <a:defRPr sz="3400">
          <a:solidFill>
            <a:schemeClr val="tx1"/>
          </a:solidFill>
          <a:latin typeface="+mn-lt"/>
          <a:ea typeface="+mn-ea"/>
          <a:cs typeface="+mn-cs"/>
          <a:sym typeface="Gill Sans" charset="0"/>
        </a:defRPr>
      </a:lvl1pPr>
      <a:lvl2pPr algn="ctr" rtl="0" fontAlgn="base">
        <a:spcBef>
          <a:spcPct val="0"/>
        </a:spcBef>
        <a:spcAft>
          <a:spcPct val="0"/>
        </a:spcAft>
        <a:defRPr sz="3400">
          <a:solidFill>
            <a:schemeClr val="tx1"/>
          </a:solidFill>
          <a:latin typeface="+mn-lt"/>
          <a:ea typeface="+mn-ea"/>
          <a:cs typeface="+mn-cs"/>
          <a:sym typeface="Gill Sans" charset="0"/>
        </a:defRPr>
      </a:lvl2pPr>
      <a:lvl3pPr algn="ctr" rtl="0" fontAlgn="base">
        <a:spcBef>
          <a:spcPct val="0"/>
        </a:spcBef>
        <a:spcAft>
          <a:spcPct val="0"/>
        </a:spcAft>
        <a:defRPr sz="3400">
          <a:solidFill>
            <a:schemeClr val="tx1"/>
          </a:solidFill>
          <a:latin typeface="+mn-lt"/>
          <a:ea typeface="+mn-ea"/>
          <a:cs typeface="+mn-cs"/>
          <a:sym typeface="Gill Sans" charset="0"/>
        </a:defRPr>
      </a:lvl3pPr>
      <a:lvl4pPr algn="ctr" rtl="0" fontAlgn="base">
        <a:spcBef>
          <a:spcPct val="0"/>
        </a:spcBef>
        <a:spcAft>
          <a:spcPct val="0"/>
        </a:spcAft>
        <a:defRPr sz="3400">
          <a:solidFill>
            <a:schemeClr val="tx1"/>
          </a:solidFill>
          <a:latin typeface="+mn-lt"/>
          <a:ea typeface="+mn-ea"/>
          <a:cs typeface="+mn-cs"/>
          <a:sym typeface="Gill Sans" charset="0"/>
        </a:defRPr>
      </a:lvl4pPr>
      <a:lvl5pPr algn="ctr" rtl="0" fontAlgn="base">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9" name="Rectangle 1"/>
          <p:cNvSpPr>
            <a:spLocks noGrp="1" noChangeArrowheads="1"/>
          </p:cNvSpPr>
          <p:nvPr>
            <p:ph type="body" idx="1"/>
          </p:nvPr>
        </p:nvSpPr>
        <p:spPr bwMode="auto">
          <a:xfrm>
            <a:off x="635000" y="4787900"/>
            <a:ext cx="5867400" cy="3302000"/>
          </a:xfrm>
          <a:prstGeom prst="rect">
            <a:avLst/>
          </a:prstGeom>
          <a:noFill/>
          <a:ln w="12700">
            <a:noFill/>
            <a:miter lim="800000"/>
            <a:headEnd/>
            <a:tailEnd/>
          </a:ln>
          <a:effectLst/>
        </p:spPr>
        <p:txBody>
          <a:bodyPr vert="horz" wrap="square" lIns="50800" tIns="50800" rIns="50800" bIns="50800" numCol="1" anchor="t" anchorCtr="0" compatLnSpc="1">
            <a:prstTxWarp prst="textNoShape">
              <a:avLst/>
            </a:prstTxWarp>
          </a:bodyPr>
          <a:lstStyle/>
          <a:p>
            <a:pPr lvl="0"/>
            <a:r>
              <a:rPr lang="en-US">
                <a:sym typeface="Gill Sans" charset="0"/>
              </a:rPr>
              <a:t>Click to edit Master text styles</a:t>
            </a:r>
          </a:p>
          <a:p>
            <a:pPr lvl="1"/>
            <a:r>
              <a:rPr lang="en-US">
                <a:sym typeface="Gill Sans" charset="0"/>
              </a:rPr>
              <a:t>Second level</a:t>
            </a:r>
          </a:p>
          <a:p>
            <a:pPr lvl="2"/>
            <a:r>
              <a:rPr lang="en-US">
                <a:sym typeface="Gill Sans" charset="0"/>
              </a:rPr>
              <a:t>Third level</a:t>
            </a:r>
          </a:p>
          <a:p>
            <a:pPr lvl="3"/>
            <a:r>
              <a:rPr lang="en-US">
                <a:sym typeface="Gill Sans" charset="0"/>
              </a:rPr>
              <a:t>Fourth level</a:t>
            </a:r>
          </a:p>
          <a:p>
            <a:pPr lvl="4"/>
            <a:r>
              <a:rPr lang="en-US">
                <a:sym typeface="Gill Sans" charset="0"/>
              </a:rPr>
              <a:t>Fifth level</a:t>
            </a:r>
          </a:p>
        </p:txBody>
      </p:sp>
      <p:sp>
        <p:nvSpPr>
          <p:cNvPr id="7170" name="Rectangle 2"/>
          <p:cNvSpPr>
            <a:spLocks noGrp="1" noChangeArrowheads="1"/>
          </p:cNvSpPr>
          <p:nvPr>
            <p:ph type="title"/>
          </p:nvPr>
        </p:nvSpPr>
        <p:spPr bwMode="auto">
          <a:xfrm>
            <a:off x="635000" y="1409700"/>
            <a:ext cx="5867400" cy="3302000"/>
          </a:xfrm>
          <a:prstGeom prst="rect">
            <a:avLst/>
          </a:prstGeom>
          <a:noFill/>
          <a:ln w="12700">
            <a:noFill/>
            <a:miter lim="800000"/>
            <a:headEnd/>
            <a:tailEnd/>
          </a:ln>
          <a:effectLst/>
        </p:spPr>
        <p:txBody>
          <a:bodyPr vert="horz" wrap="square" lIns="50800" tIns="50800" rIns="50800" bIns="50800" numCol="1" anchor="b" anchorCtr="0" compatLnSpc="1">
            <a:prstTxWarp prst="textNoShape">
              <a:avLst/>
            </a:prstTxWarp>
          </a:bodyPr>
          <a:lstStyle/>
          <a:p>
            <a:pPr lvl="0"/>
            <a:r>
              <a:rPr lang="en-US">
                <a:sym typeface="Gill Sans" charset="0"/>
              </a:rPr>
              <a:t>Click to edit Master title style</a:t>
            </a:r>
          </a:p>
        </p:txBody>
      </p:sp>
      <p:sp>
        <p:nvSpPr>
          <p:cNvPr id="7171" name="Text Box 3"/>
          <p:cNvSpPr txBox="1">
            <a:spLocks noGrp="1" noChangeArrowheads="1"/>
          </p:cNvSpPr>
          <p:nvPr>
            <p:ph type="sldNum" sz="quarter" idx="4"/>
          </p:nvPr>
        </p:nvSpPr>
        <p:spPr bwMode="auto">
          <a:xfrm>
            <a:off x="6324600" y="9258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39628E1A-C407-D547-9CCF-CC215321BCB0}"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ransition xmlns:p14="http://schemas.microsoft.com/office/powerpoint/2010/main"/>
  <p:hf hdr="0" dt="0"/>
  <p:txStyles>
    <p:titleStyle>
      <a:lvl1pPr algn="ctr" rtl="0" fontAlgn="base">
        <a:spcBef>
          <a:spcPct val="0"/>
        </a:spcBef>
        <a:spcAft>
          <a:spcPct val="0"/>
        </a:spcAft>
        <a:defRPr sz="7000">
          <a:solidFill>
            <a:schemeClr val="tx1"/>
          </a:solidFill>
          <a:latin typeface="+mj-lt"/>
          <a:ea typeface="+mj-ea"/>
          <a:cs typeface="+mj-cs"/>
          <a:sym typeface="Gill Sans" charset="0"/>
        </a:defRPr>
      </a:lvl1pPr>
      <a:lvl2pPr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7000">
          <a:solidFill>
            <a:schemeClr val="tx1"/>
          </a:solidFill>
          <a:latin typeface="Gill Sans" charset="0"/>
          <a:ea typeface="ヒラギノ角ゴ ProN W3" charset="-128"/>
          <a:cs typeface="ヒラギノ角ゴ ProN W3" charset="-128"/>
          <a:sym typeface="Gill Sans" charset="0"/>
        </a:defRPr>
      </a:lvl9pPr>
    </p:titleStyle>
    <p:bodyStyle>
      <a:lvl1pPr algn="ctr" rtl="0" fontAlgn="base">
        <a:spcBef>
          <a:spcPct val="0"/>
        </a:spcBef>
        <a:spcAft>
          <a:spcPct val="0"/>
        </a:spcAft>
        <a:defRPr sz="3400">
          <a:solidFill>
            <a:schemeClr val="tx1"/>
          </a:solidFill>
          <a:latin typeface="+mn-lt"/>
          <a:ea typeface="+mn-ea"/>
          <a:cs typeface="+mn-cs"/>
          <a:sym typeface="Gill Sans" charset="0"/>
        </a:defRPr>
      </a:lvl1pPr>
      <a:lvl2pPr algn="ctr" rtl="0" fontAlgn="base">
        <a:spcBef>
          <a:spcPct val="0"/>
        </a:spcBef>
        <a:spcAft>
          <a:spcPct val="0"/>
        </a:spcAft>
        <a:defRPr sz="3400">
          <a:solidFill>
            <a:schemeClr val="tx1"/>
          </a:solidFill>
          <a:latin typeface="+mn-lt"/>
          <a:ea typeface="+mn-ea"/>
          <a:cs typeface="+mn-cs"/>
          <a:sym typeface="Gill Sans" charset="0"/>
        </a:defRPr>
      </a:lvl2pPr>
      <a:lvl3pPr algn="ctr" rtl="0" fontAlgn="base">
        <a:spcBef>
          <a:spcPct val="0"/>
        </a:spcBef>
        <a:spcAft>
          <a:spcPct val="0"/>
        </a:spcAft>
        <a:defRPr sz="3400">
          <a:solidFill>
            <a:schemeClr val="tx1"/>
          </a:solidFill>
          <a:latin typeface="+mn-lt"/>
          <a:ea typeface="+mn-ea"/>
          <a:cs typeface="+mn-cs"/>
          <a:sym typeface="Gill Sans" charset="0"/>
        </a:defRPr>
      </a:lvl3pPr>
      <a:lvl4pPr algn="ctr" rtl="0" fontAlgn="base">
        <a:spcBef>
          <a:spcPct val="0"/>
        </a:spcBef>
        <a:spcAft>
          <a:spcPct val="0"/>
        </a:spcAft>
        <a:defRPr sz="3400">
          <a:solidFill>
            <a:schemeClr val="tx1"/>
          </a:solidFill>
          <a:latin typeface="+mn-lt"/>
          <a:ea typeface="+mn-ea"/>
          <a:cs typeface="+mn-cs"/>
          <a:sym typeface="Gill Sans" charset="0"/>
        </a:defRPr>
      </a:lvl4pPr>
      <a:lvl5pPr algn="ctr" rtl="0" fontAlgn="base">
        <a:spcBef>
          <a:spcPct val="0"/>
        </a:spcBef>
        <a:spcAft>
          <a:spcPct val="0"/>
        </a:spcAft>
        <a:defRPr sz="3400">
          <a:solidFill>
            <a:schemeClr val="tx1"/>
          </a:solidFill>
          <a:latin typeface="+mn-lt"/>
          <a:ea typeface="+mn-ea"/>
          <a:cs typeface="+mn-cs"/>
          <a:sym typeface="Gill Sans" charset="0"/>
        </a:defRPr>
      </a:lvl5pPr>
      <a:lvl6pPr marL="457200" algn="ctr" rtl="0" fontAlgn="base">
        <a:spcBef>
          <a:spcPct val="0"/>
        </a:spcBef>
        <a:spcAft>
          <a:spcPct val="0"/>
        </a:spcAft>
        <a:defRPr sz="3400">
          <a:solidFill>
            <a:schemeClr val="tx1"/>
          </a:solidFill>
          <a:latin typeface="+mn-lt"/>
          <a:ea typeface="+mn-ea"/>
          <a:cs typeface="+mn-cs"/>
          <a:sym typeface="Gill Sans" charset="0"/>
        </a:defRPr>
      </a:lvl6pPr>
      <a:lvl7pPr marL="914400" algn="ctr" rtl="0" fontAlgn="base">
        <a:spcBef>
          <a:spcPct val="0"/>
        </a:spcBef>
        <a:spcAft>
          <a:spcPct val="0"/>
        </a:spcAft>
        <a:defRPr sz="3400">
          <a:solidFill>
            <a:schemeClr val="tx1"/>
          </a:solidFill>
          <a:latin typeface="+mn-lt"/>
          <a:ea typeface="+mn-ea"/>
          <a:cs typeface="+mn-cs"/>
          <a:sym typeface="Gill Sans" charset="0"/>
        </a:defRPr>
      </a:lvl7pPr>
      <a:lvl8pPr marL="1371600" algn="ctr" rtl="0" fontAlgn="base">
        <a:spcBef>
          <a:spcPct val="0"/>
        </a:spcBef>
        <a:spcAft>
          <a:spcPct val="0"/>
        </a:spcAft>
        <a:defRPr sz="3400">
          <a:solidFill>
            <a:schemeClr val="tx1"/>
          </a:solidFill>
          <a:latin typeface="+mn-lt"/>
          <a:ea typeface="+mn-ea"/>
          <a:cs typeface="+mn-cs"/>
          <a:sym typeface="Gill Sans" charset="0"/>
        </a:defRPr>
      </a:lvl8pPr>
      <a:lvl9pPr marL="1828800" algn="ctr" rtl="0" fontAlgn="base">
        <a:spcBef>
          <a:spcPct val="0"/>
        </a:spcBef>
        <a:spcAft>
          <a:spcPct val="0"/>
        </a:spcAft>
        <a:defRPr sz="34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bwMode="auto">
          <a:xfrm>
            <a:off x="1270000" y="254000"/>
            <a:ext cx="10464800" cy="2438400"/>
          </a:xfrm>
          <a:prstGeom prst="rect">
            <a:avLst/>
          </a:prstGeom>
          <a:noFill/>
          <a:ln w="12700">
            <a:noFill/>
            <a:miter lim="800000"/>
            <a:headEnd/>
            <a:tailEnd/>
          </a:ln>
          <a:effectLst/>
        </p:spPr>
        <p:txBody>
          <a:bodyPr vert="horz" wrap="square" lIns="50800" tIns="50800" rIns="50800" bIns="50800" numCol="1" anchor="ctr" anchorCtr="0" compatLnSpc="1">
            <a:prstTxWarp prst="textNoShape">
              <a:avLst/>
            </a:prstTxWarp>
          </a:bodyPr>
          <a:lstStyle/>
          <a:p>
            <a:pPr lvl="0"/>
            <a:r>
              <a:rPr lang="en-US">
                <a:sym typeface="Gill Sans" charset="0"/>
              </a:rPr>
              <a:t>Click to edit Master title style</a:t>
            </a:r>
          </a:p>
        </p:txBody>
      </p:sp>
      <p:sp>
        <p:nvSpPr>
          <p:cNvPr id="8194" name="Text Box 2"/>
          <p:cNvSpPr txBox="1">
            <a:spLocks noGrp="1" noChangeArrowheads="1"/>
          </p:cNvSpPr>
          <p:nvPr>
            <p:ph type="sldNum" sz="quarter" idx="4"/>
          </p:nvPr>
        </p:nvSpPr>
        <p:spPr bwMode="auto">
          <a:xfrm>
            <a:off x="6324600" y="9258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53BBD9F0-946D-794C-B101-077F2D9C1BA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ransition xmlns:p14="http://schemas.microsoft.com/office/powerpoint/2010/main"/>
  <p:hf hdr="0" dt="0"/>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7" name="Text Box 1"/>
          <p:cNvSpPr txBox="1">
            <a:spLocks noGrp="1" noChangeArrowheads="1"/>
          </p:cNvSpPr>
          <p:nvPr>
            <p:ph type="sldNum" sz="quarter" idx="4"/>
          </p:nvPr>
        </p:nvSpPr>
        <p:spPr bwMode="auto">
          <a:xfrm>
            <a:off x="6324600" y="9258300"/>
            <a:ext cx="342900" cy="368300"/>
          </a:xfrm>
          <a:prstGeom prst="rect">
            <a:avLst/>
          </a:prstGeom>
          <a:noFill/>
          <a:ln w="12700">
            <a:noFill/>
            <a:miter lim="800000"/>
            <a:headEnd/>
            <a:tailEnd/>
          </a:ln>
          <a:effectLst/>
        </p:spPr>
        <p:txBody>
          <a:bodyPr vert="horz" wrap="none" lIns="91440" tIns="45720" rIns="91440" bIns="45720" numCol="1" anchor="t" anchorCtr="0" compatLnSpc="1">
            <a:prstTxWarp prst="textNoShape">
              <a:avLst/>
            </a:prstTxWarp>
          </a:bodyPr>
          <a:lstStyle>
            <a:lvl1pPr>
              <a:defRPr sz="1800">
                <a:solidFill>
                  <a:schemeClr val="tx1"/>
                </a:solidFill>
                <a:ea typeface="Gill Sans" charset="0"/>
                <a:cs typeface="Gill Sans" charset="0"/>
              </a:defRPr>
            </a:lvl1pPr>
          </a:lstStyle>
          <a:p>
            <a:fld id="{0FDC9407-92B5-274B-A837-B86C57CC3C8D}"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xmlns:p14="http://schemas.microsoft.com/office/powerpoint/2010/main"/>
  <p:hf hdr="0" dt="0"/>
  <p:txStyles>
    <p:title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9pPr>
    </p:titleStyle>
    <p:bodyStyle>
      <a:lvl1pPr marL="889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1pPr>
      <a:lvl2pPr marL="1333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2pPr>
      <a:lvl3pPr marL="1778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3pPr>
      <a:lvl4pPr marL="22225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4pPr>
      <a:lvl5pPr marL="26670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5pPr>
      <a:lvl6pPr marL="31242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6pPr>
      <a:lvl7pPr marL="35814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7pPr>
      <a:lvl8pPr marL="40386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8pPr>
      <a:lvl9pPr marL="4495800" indent="-571500" algn="l" rtl="0" fontAlgn="base">
        <a:spcBef>
          <a:spcPts val="2400"/>
        </a:spcBef>
        <a:spcAft>
          <a:spcPct val="0"/>
        </a:spcAft>
        <a:buSzPct val="171000"/>
        <a:buFont typeface="Gill Sans" charset="0"/>
        <a:buChar char="•"/>
        <a:defRPr sz="4200">
          <a:solidFill>
            <a:schemeClr val="tx1"/>
          </a:solidFill>
          <a:latin typeface="+mn-lt"/>
          <a:ea typeface="+mn-ea"/>
          <a:cs typeface="+mn-cs"/>
          <a:sym typeface="Gill Sans" charset="0"/>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6.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5.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Grp="1" noChangeArrowheads="1"/>
          </p:cNvSpPr>
          <p:nvPr>
            <p:ph type="title"/>
          </p:nvPr>
        </p:nvSpPr>
        <p:spPr>
          <a:xfrm>
            <a:off x="1270000" y="5334000"/>
            <a:ext cx="10642600" cy="2133600"/>
          </a:xfrm>
          <a:ln/>
        </p:spPr>
        <p:txBody>
          <a:bodyPr/>
          <a:lstStyle/>
          <a:p>
            <a:pPr algn="l"/>
            <a:r>
              <a:rPr lang="en-US" sz="3200" dirty="0" smtClean="0">
                <a:solidFill>
                  <a:srgbClr val="333333"/>
                </a:solidFill>
                <a:latin typeface="Helvetica" charset="0"/>
                <a:ea typeface="Helvetica" charset="0"/>
                <a:cs typeface="Helvetica" charset="0"/>
                <a:sym typeface="Helvetica" charset="0"/>
              </a:rPr>
              <a:t>Continuation </a:t>
            </a:r>
            <a:r>
              <a:rPr lang="en-US" sz="3200" dirty="0" smtClean="0">
                <a:solidFill>
                  <a:srgbClr val="333333"/>
                </a:solidFill>
                <a:latin typeface="Helvetica" charset="0"/>
                <a:ea typeface="Helvetica" charset="0"/>
                <a:cs typeface="Helvetica" charset="0"/>
                <a:sym typeface="Helvetica" charset="0"/>
              </a:rPr>
              <a:t>of ERC Webdam</a:t>
            </a:r>
            <a:endParaRPr lang="en-US" sz="3200" dirty="0">
              <a:solidFill>
                <a:srgbClr val="333333"/>
              </a:solidFill>
              <a:latin typeface="Helvetica" charset="0"/>
              <a:sym typeface="Helvetica" charset="0"/>
            </a:endParaRPr>
          </a:p>
        </p:txBody>
      </p:sp>
      <p:sp>
        <p:nvSpPr>
          <p:cNvPr id="9" name="Rectangle 6"/>
          <p:cNvSpPr>
            <a:spLocks/>
          </p:cNvSpPr>
          <p:nvPr/>
        </p:nvSpPr>
        <p:spPr bwMode="auto">
          <a:xfrm>
            <a:off x="9182100" y="9105900"/>
            <a:ext cx="3225800" cy="41910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en-US" sz="2200">
                <a:solidFill>
                  <a:srgbClr val="4C4C4C"/>
                </a:solidFill>
                <a:ea typeface="Gill Sans" charset="0"/>
                <a:cs typeface="Gill Sans" charset="0"/>
              </a:rPr>
              <a:t>ICDE 2012</a:t>
            </a:r>
          </a:p>
        </p:txBody>
      </p:sp>
      <p:sp>
        <p:nvSpPr>
          <p:cNvPr id="10" name="Rectangle 7"/>
          <p:cNvSpPr>
            <a:spLocks/>
          </p:cNvSpPr>
          <p:nvPr/>
        </p:nvSpPr>
        <p:spPr bwMode="auto">
          <a:xfrm>
            <a:off x="215900" y="9105900"/>
            <a:ext cx="2387600" cy="419100"/>
          </a:xfrm>
          <a:prstGeom prst="rect">
            <a:avLst/>
          </a:prstGeom>
          <a:noFill/>
          <a:ln w="12700" cap="flat">
            <a:noFill/>
            <a:miter lim="800000"/>
            <a:headEnd type="none" w="med" len="med"/>
            <a:tailEnd type="none" w="med" len="med"/>
          </a:ln>
        </p:spPr>
        <p:txBody>
          <a:bodyPr lIns="0" tIns="0" rIns="0" bIns="0" anchor="ctr">
            <a:prstTxWarp prst="textNoShape">
              <a:avLst/>
            </a:prstTxWarp>
          </a:bodyPr>
          <a:lstStyle/>
          <a:p>
            <a:r>
              <a:rPr lang="de-DE" sz="2200" dirty="0" smtClean="0">
                <a:solidFill>
                  <a:srgbClr val="4C4C4C"/>
                </a:solidFill>
                <a:ea typeface="Gill Sans" charset="0"/>
                <a:cs typeface="Gill Sans" charset="0"/>
              </a:rPr>
              <a:t>Mai 30</a:t>
            </a:r>
            <a:r>
              <a:rPr lang="en-US" sz="2200" dirty="0" smtClean="0">
                <a:solidFill>
                  <a:srgbClr val="4C4C4C"/>
                </a:solidFill>
                <a:ea typeface="Gill Sans" charset="0"/>
                <a:cs typeface="Gill Sans" charset="0"/>
              </a:rPr>
              <a:t>, </a:t>
            </a:r>
            <a:r>
              <a:rPr lang="en-US" sz="2200" dirty="0">
                <a:solidFill>
                  <a:srgbClr val="4C4C4C"/>
                </a:solidFill>
                <a:ea typeface="Gill Sans" charset="0"/>
                <a:cs typeface="Gill Sans" charset="0"/>
              </a:rPr>
              <a:t>2012</a:t>
            </a:r>
          </a:p>
        </p:txBody>
      </p:sp>
      <p:pic>
        <p:nvPicPr>
          <p:cNvPr id="16" name="Picture 4"/>
          <p:cNvPicPr>
            <a:picLocks noChangeAspect="1" noChangeArrowheads="1"/>
          </p:cNvPicPr>
          <p:nvPr/>
        </p:nvPicPr>
        <p:blipFill>
          <a:blip r:embed="rId2"/>
          <a:srcRect/>
          <a:stretch>
            <a:fillRect/>
          </a:stretch>
        </p:blipFill>
        <p:spPr bwMode="auto">
          <a:xfrm>
            <a:off x="9804400" y="8458200"/>
            <a:ext cx="2057400" cy="1041400"/>
          </a:xfrm>
          <a:prstGeom prst="rect">
            <a:avLst/>
          </a:prstGeom>
          <a:solidFill>
            <a:schemeClr val="bg1"/>
          </a:solidFill>
          <a:ln w="12700" cap="flat">
            <a:noFill/>
            <a:miter lim="800000"/>
            <a:headEnd/>
            <a:tailEnd/>
          </a:ln>
        </p:spPr>
      </p:pic>
      <p:sp>
        <p:nvSpPr>
          <p:cNvPr id="8" name="Rectangle 1"/>
          <p:cNvSpPr txBox="1">
            <a:spLocks noChangeArrowheads="1"/>
          </p:cNvSpPr>
          <p:nvPr/>
        </p:nvSpPr>
        <p:spPr bwMode="auto">
          <a:xfrm>
            <a:off x="1270000" y="901700"/>
            <a:ext cx="10642600" cy="4508500"/>
          </a:xfrm>
          <a:prstGeom prst="rect">
            <a:avLst/>
          </a:prstGeom>
          <a:noFill/>
          <a:ln w="12700">
            <a:noFill/>
            <a:miter lim="800000"/>
            <a:headEnd/>
            <a:tailEnd/>
          </a:ln>
          <a:effectLst/>
        </p:spPr>
        <p:txBody>
          <a:bodyPr vert="horz" wrap="square" lIns="50800" tIns="50800" rIns="50800" bIns="50800" numCol="1" anchor="b" anchorCtr="0" compatLnSpc="1">
            <a:prstTxWarp prst="textNoShape">
              <a:avLst/>
            </a:prstTxWarp>
          </a:bodyPr>
          <a:lstStyle>
            <a:lvl1pPr algn="ctr" rtl="0" fontAlgn="base">
              <a:spcBef>
                <a:spcPct val="0"/>
              </a:spcBef>
              <a:spcAft>
                <a:spcPct val="0"/>
              </a:spcAft>
              <a:defRPr sz="8400">
                <a:solidFill>
                  <a:schemeClr val="tx1"/>
                </a:solidFill>
                <a:latin typeface="+mj-lt"/>
                <a:ea typeface="+mj-ea"/>
                <a:cs typeface="+mj-cs"/>
                <a:sym typeface="Gill Sans" charset="0"/>
              </a:defRPr>
            </a:lvl1pPr>
            <a:lvl2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2pPr>
            <a:lvl3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3pPr>
            <a:lvl4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4pPr>
            <a:lvl5pPr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5pPr>
            <a:lvl6pPr marL="4572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6pPr>
            <a:lvl7pPr marL="9144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7pPr>
            <a:lvl8pPr marL="13716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8pPr>
            <a:lvl9pPr marL="1828800" algn="ctr" rtl="0" fontAlgn="base">
              <a:spcBef>
                <a:spcPct val="0"/>
              </a:spcBef>
              <a:spcAft>
                <a:spcPct val="0"/>
              </a:spcAft>
              <a:defRPr sz="8400">
                <a:solidFill>
                  <a:schemeClr val="tx1"/>
                </a:solidFill>
                <a:latin typeface="Gill Sans" charset="0"/>
                <a:ea typeface="ヒラギノ角ゴ ProN W3" charset="-128"/>
                <a:cs typeface="ヒラギノ角ゴ ProN W3" charset="-128"/>
                <a:sym typeface="Gill Sans" charset="0"/>
              </a:defRPr>
            </a:lvl9pPr>
          </a:lstStyle>
          <a:p>
            <a:r>
              <a:rPr lang="en-US" sz="3200" i="1" dirty="0" smtClean="0">
                <a:latin typeface="Helvetica" charset="0"/>
                <a:sym typeface="Helvetica" charset="0"/>
              </a:rPr>
              <a:t/>
            </a:r>
            <a:br>
              <a:rPr lang="en-US" sz="3200" i="1" dirty="0" smtClean="0">
                <a:latin typeface="Helvetica" charset="0"/>
                <a:sym typeface="Helvetica" charset="0"/>
              </a:rPr>
            </a:br>
            <a:r>
              <a:rPr lang="en-US" sz="5400" b="1" dirty="0" smtClean="0">
                <a:sym typeface="Helvetica" charset="0"/>
              </a:rPr>
              <a:t>Collaborative access control in </a:t>
            </a:r>
            <a:r>
              <a:rPr lang="en-US" sz="5400" b="1" dirty="0" smtClean="0"/>
              <a:t>Webdamlog</a:t>
            </a:r>
            <a:endParaRPr lang="en-US" sz="4800" b="1" dirty="0"/>
          </a:p>
          <a:p>
            <a:r>
              <a:rPr lang="en-US" sz="3500" dirty="0" smtClean="0">
                <a:latin typeface="Helvetica" charset="0"/>
                <a:sym typeface="Helvetica" charset="0"/>
              </a:rPr>
              <a:t/>
            </a:r>
            <a:br>
              <a:rPr lang="en-US" sz="3500" dirty="0" smtClean="0">
                <a:latin typeface="Helvetica" charset="0"/>
                <a:sym typeface="Helvetica" charset="0"/>
              </a:rPr>
            </a:br>
            <a:r>
              <a:rPr lang="en-US" sz="3500" dirty="0" smtClean="0">
                <a:latin typeface="Helvetica" charset="0"/>
                <a:sym typeface="Helvetica" charset="0"/>
              </a:rPr>
              <a:t/>
            </a:r>
            <a:br>
              <a:rPr lang="en-US" sz="3500" dirty="0" smtClean="0">
                <a:latin typeface="Helvetica" charset="0"/>
                <a:sym typeface="Helvetica" charset="0"/>
              </a:rPr>
            </a:br>
            <a:r>
              <a:rPr lang="en-US" sz="4400" dirty="0" smtClean="0"/>
              <a:t>Serge Abiteboul</a:t>
            </a:r>
            <a:r>
              <a:rPr lang="en-US" sz="3800" dirty="0" smtClean="0"/>
              <a:t/>
            </a:r>
            <a:br>
              <a:rPr lang="en-US" sz="3800" dirty="0" smtClean="0"/>
            </a:br>
            <a:r>
              <a:rPr lang="en-US" sz="3600" dirty="0" smtClean="0"/>
              <a:t>INRIA and ENS </a:t>
            </a:r>
            <a:r>
              <a:rPr lang="en-US" sz="3600" dirty="0" err="1" smtClean="0"/>
              <a:t>Cachan</a:t>
            </a:r>
            <a:r>
              <a:rPr lang="en-US" sz="3600" dirty="0" smtClean="0"/>
              <a:t/>
            </a:r>
            <a:br>
              <a:rPr lang="en-US" sz="3600" dirty="0" smtClean="0"/>
            </a:br>
            <a:endParaRPr lang="en-US" sz="2900" i="1" dirty="0"/>
          </a:p>
        </p:txBody>
      </p:sp>
      <p:pic>
        <p:nvPicPr>
          <p:cNvPr id="11" name="Picture 5"/>
          <p:cNvPicPr>
            <a:picLocks noChangeAspect="1" noChangeArrowheads="1"/>
          </p:cNvPicPr>
          <p:nvPr/>
        </p:nvPicPr>
        <p:blipFill>
          <a:blip r:embed="rId3"/>
          <a:srcRect/>
          <a:stretch>
            <a:fillRect/>
          </a:stretch>
        </p:blipFill>
        <p:spPr bwMode="auto">
          <a:xfrm>
            <a:off x="635000" y="8458200"/>
            <a:ext cx="3365500" cy="1028700"/>
          </a:xfrm>
          <a:prstGeom prst="rect">
            <a:avLst/>
          </a:prstGeom>
          <a:solidFill>
            <a:schemeClr val="bg1"/>
          </a:solidFill>
          <a:ln w="12700" cap="flat">
            <a:noFill/>
            <a:miter lim="800000"/>
            <a:headEnd/>
            <a:tailEnd/>
          </a:ln>
        </p:spPr>
      </p:pic>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R</a:t>
            </a:r>
            <a:r>
              <a:rPr lang="en-US" dirty="0" smtClean="0"/>
              <a:t>ules</a:t>
            </a:r>
            <a:endParaRPr lang="en-US" dirty="0"/>
          </a:p>
        </p:txBody>
      </p:sp>
      <p:sp>
        <p:nvSpPr>
          <p:cNvPr id="3" name="Espace réservé du contenu 2"/>
          <p:cNvSpPr>
            <a:spLocks noGrp="1"/>
          </p:cNvSpPr>
          <p:nvPr>
            <p:ph idx="1"/>
          </p:nvPr>
        </p:nvSpPr>
        <p:spPr/>
        <p:txBody>
          <a:bodyPr/>
          <a:lstStyle/>
          <a:p>
            <a:pPr marL="266700" indent="0">
              <a:buNone/>
            </a:pPr>
            <a:r>
              <a:rPr lang="en-US" dirty="0" smtClean="0"/>
              <a:t>Classification </a:t>
            </a:r>
            <a:r>
              <a:rPr lang="en-US" dirty="0" smtClean="0"/>
              <a:t>based on </a:t>
            </a:r>
            <a:r>
              <a:rPr lang="en-US" dirty="0" smtClean="0">
                <a:solidFill>
                  <a:srgbClr val="3366FF"/>
                </a:solidFill>
              </a:rPr>
              <a:t>locality</a:t>
            </a:r>
            <a:r>
              <a:rPr lang="en-US" dirty="0" smtClean="0"/>
              <a:t> and </a:t>
            </a:r>
            <a:r>
              <a:rPr lang="en-US" dirty="0" smtClean="0">
                <a:solidFill>
                  <a:srgbClr val="3366FF"/>
                </a:solidFill>
              </a:rPr>
              <a:t>nature of head </a:t>
            </a:r>
            <a:endParaRPr lang="en-US" dirty="0" smtClean="0"/>
          </a:p>
          <a:p>
            <a:pPr marL="711200" lvl="2" indent="0">
              <a:buNone/>
            </a:pPr>
            <a:r>
              <a:rPr lang="en-US" sz="3600" dirty="0" smtClean="0"/>
              <a:t>Local rule at my-laptop: </a:t>
            </a:r>
            <a:r>
              <a:rPr lang="en-US" sz="3600" dirty="0"/>
              <a:t>all predicates in the body </a:t>
            </a:r>
            <a:r>
              <a:rPr lang="en-US" sz="3600" dirty="0" smtClean="0"/>
              <a:t>of the rules are from my</a:t>
            </a:r>
            <a:r>
              <a:rPr lang="en-US" sz="3600" dirty="0"/>
              <a:t>-</a:t>
            </a:r>
            <a:r>
              <a:rPr lang="en-US" sz="3600" dirty="0" smtClean="0"/>
              <a:t>laptop</a:t>
            </a:r>
          </a:p>
          <a:p>
            <a:pPr marL="266700" lvl="1" indent="0">
              <a:spcBef>
                <a:spcPts val="0"/>
              </a:spcBef>
              <a:buNone/>
            </a:pPr>
            <a:endParaRPr lang="en-US" sz="2800" dirty="0" smtClean="0"/>
          </a:p>
          <a:p>
            <a:pPr marL="266700" lvl="1" indent="0">
              <a:buNone/>
            </a:pPr>
            <a:r>
              <a:rPr lang="en-US" sz="2800" dirty="0" smtClean="0"/>
              <a:t>Local with local intentional head		classic datalog</a:t>
            </a:r>
          </a:p>
          <a:p>
            <a:pPr marL="266700" lvl="1" indent="0">
              <a:buNone/>
            </a:pPr>
            <a:r>
              <a:rPr lang="en-US" sz="2800" dirty="0" smtClean="0"/>
              <a:t>Local with local extensional head		database update</a:t>
            </a:r>
          </a:p>
          <a:p>
            <a:pPr marL="266700" lvl="1" indent="0">
              <a:buNone/>
            </a:pPr>
            <a:r>
              <a:rPr lang="en-US" sz="2800" dirty="0" smtClean="0"/>
              <a:t>Local with non-local extensional head	messaging between peers</a:t>
            </a:r>
          </a:p>
          <a:p>
            <a:pPr marL="266700" lvl="1" indent="0">
              <a:buNone/>
            </a:pPr>
            <a:r>
              <a:rPr lang="en-US" sz="2800" dirty="0" smtClean="0"/>
              <a:t>Local with non-local intentional head 	view delegation</a:t>
            </a:r>
          </a:p>
          <a:p>
            <a:pPr marL="266700" lvl="1" indent="0">
              <a:buNone/>
            </a:pPr>
            <a:r>
              <a:rPr lang="en-US" sz="2800" dirty="0" smtClean="0"/>
              <a:t>Non-local						general delegatio</a:t>
            </a:r>
            <a:r>
              <a:rPr lang="en-US" sz="2800" dirty="0"/>
              <a:t>n</a:t>
            </a:r>
            <a:endParaRPr lang="en-US" sz="2800" dirty="0" smtClean="0"/>
          </a:p>
        </p:txBody>
      </p:sp>
      <p:sp>
        <p:nvSpPr>
          <p:cNvPr id="5" name="Rectangle à coins arrondis 4"/>
          <p:cNvSpPr/>
          <p:nvPr/>
        </p:nvSpPr>
        <p:spPr bwMode="auto">
          <a:xfrm>
            <a:off x="635000" y="5029200"/>
            <a:ext cx="10439400" cy="3886200"/>
          </a:xfrm>
          <a:prstGeom prst="roundRect">
            <a:avLst/>
          </a:prstGeom>
          <a:noFill/>
          <a:ln w="57150" cap="flat" cmpd="sng" algn="ctr">
            <a:solidFill>
              <a:srgbClr val="000000"/>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4" name="Espace réservé du numéro de diapositive 3"/>
          <p:cNvSpPr>
            <a:spLocks noGrp="1"/>
          </p:cNvSpPr>
          <p:nvPr>
            <p:ph type="sldNum" sz="quarter" idx="10"/>
          </p:nvPr>
        </p:nvSpPr>
        <p:spPr/>
        <p:txBody>
          <a:bodyPr/>
          <a:lstStyle/>
          <a:p>
            <a:fld id="{1457A6C9-92C3-E741-8CDE-69286E9B4C4F}" type="slidenum">
              <a:rPr lang="en-US" smtClean="0"/>
              <a:pPr/>
              <a:t>10</a:t>
            </a:fld>
            <a:endParaRPr lang="en-US"/>
          </a:p>
        </p:txBody>
      </p:sp>
    </p:spTree>
    <p:extLst>
      <p:ext uri="{BB962C8B-B14F-4D97-AF65-F5344CB8AC3E}">
        <p14:creationId xmlns:p14="http://schemas.microsoft.com/office/powerpoint/2010/main" val="380325179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Grp="1" noChangeArrowheads="1"/>
          </p:cNvSpPr>
          <p:nvPr>
            <p:ph type="title"/>
          </p:nvPr>
        </p:nvSpPr>
        <p:spPr>
          <a:ln/>
        </p:spPr>
        <p:txBody>
          <a:bodyPr/>
          <a:lstStyle/>
          <a:p>
            <a:r>
              <a:rPr lang="en-US" sz="5200" dirty="0">
                <a:solidFill>
                  <a:srgbClr val="000000"/>
                </a:solidFill>
              </a:rPr>
              <a:t>Local rules with non-local extensional head</a:t>
            </a:r>
          </a:p>
        </p:txBody>
      </p:sp>
      <p:sp>
        <p:nvSpPr>
          <p:cNvPr id="38914" name="Rectangle 2"/>
          <p:cNvSpPr>
            <a:spLocks noGrp="1" noChangeArrowheads="1"/>
          </p:cNvSpPr>
          <p:nvPr>
            <p:ph type="body" idx="1"/>
          </p:nvPr>
        </p:nvSpPr>
        <p:spPr>
          <a:xfrm>
            <a:off x="406400" y="1536700"/>
            <a:ext cx="11798300" cy="2794000"/>
          </a:xfrm>
          <a:ln/>
        </p:spPr>
        <p:txBody>
          <a:bodyPr/>
          <a:lstStyle/>
          <a:p>
            <a:pPr marL="762000" lvl="1" indent="0">
              <a:buNone/>
            </a:pPr>
            <a:endParaRPr lang="en-US" sz="800" dirty="0">
              <a:solidFill>
                <a:srgbClr val="0000FF"/>
              </a:solidFill>
            </a:endParaRPr>
          </a:p>
          <a:p>
            <a:pPr>
              <a:buNone/>
            </a:pPr>
            <a:r>
              <a:rPr lang="en-US" sz="3200" dirty="0">
                <a:solidFill>
                  <a:srgbClr val="000000"/>
                </a:solidFill>
              </a:rPr>
              <a:t>A new fact is sent to an external peer via a </a:t>
            </a:r>
            <a:r>
              <a:rPr lang="en-US" sz="3200" dirty="0" smtClean="0">
                <a:solidFill>
                  <a:srgbClr val="000000"/>
                </a:solidFill>
              </a:rPr>
              <a:t>message</a:t>
            </a:r>
          </a:p>
          <a:p>
            <a:pPr>
              <a:buNone/>
            </a:pPr>
            <a:r>
              <a:rPr lang="en-US" sz="3300" dirty="0" smtClean="0">
                <a:solidFill>
                  <a:srgbClr val="0000FF"/>
                </a:solidFill>
              </a:rPr>
              <a:t>$</a:t>
            </a:r>
            <a:r>
              <a:rPr lang="en-US" sz="3300" dirty="0">
                <a:solidFill>
                  <a:srgbClr val="0000FF"/>
                </a:solidFill>
              </a:rPr>
              <a:t>message</a:t>
            </a:r>
            <a:r>
              <a:rPr lang="en-US" sz="3300" dirty="0"/>
              <a:t>@</a:t>
            </a:r>
            <a:r>
              <a:rPr lang="en-US" sz="3300" dirty="0">
                <a:solidFill>
                  <a:srgbClr val="FF0000"/>
                </a:solidFill>
              </a:rPr>
              <a:t>$peer</a:t>
            </a:r>
            <a:r>
              <a:rPr lang="en-US" sz="3300" dirty="0">
                <a:solidFill>
                  <a:srgbClr val="000000"/>
                </a:solidFill>
              </a:rPr>
              <a:t>($name, “Happy birthday!”) :- </a:t>
            </a:r>
          </a:p>
          <a:p>
            <a:pPr marL="1206500" lvl="2" indent="0">
              <a:buNone/>
            </a:pPr>
            <a:r>
              <a:rPr lang="en-US" sz="3300" dirty="0" err="1"/>
              <a:t>today@my-</a:t>
            </a:r>
            <a:r>
              <a:rPr lang="en-US" sz="3300" dirty="0" err="1">
                <a:solidFill>
                  <a:srgbClr val="000000"/>
                </a:solidFill>
              </a:rPr>
              <a:t>iphone($date</a:t>
            </a:r>
            <a:r>
              <a:rPr lang="en-US" sz="3300" dirty="0">
                <a:solidFill>
                  <a:srgbClr val="000000"/>
                </a:solidFill>
              </a:rPr>
              <a:t>),</a:t>
            </a:r>
          </a:p>
          <a:p>
            <a:pPr marL="1206500" lvl="2" indent="0">
              <a:buNone/>
            </a:pPr>
            <a:r>
              <a:rPr lang="en-US" sz="3300" dirty="0" err="1"/>
              <a:t>birthday@</a:t>
            </a:r>
            <a:r>
              <a:rPr lang="en-US" sz="3300" dirty="0" err="1">
                <a:solidFill>
                  <a:srgbClr val="000000"/>
                </a:solidFill>
              </a:rPr>
              <a:t>my-iphone($name</a:t>
            </a:r>
            <a:r>
              <a:rPr lang="en-US" sz="3300" dirty="0">
                <a:solidFill>
                  <a:srgbClr val="000000"/>
                </a:solidFill>
              </a:rPr>
              <a:t>, </a:t>
            </a:r>
            <a:r>
              <a:rPr lang="en-US" sz="3300" dirty="0">
                <a:solidFill>
                  <a:srgbClr val="0000FF"/>
                </a:solidFill>
              </a:rPr>
              <a:t>$message</a:t>
            </a:r>
            <a:r>
              <a:rPr lang="en-US" sz="3300" dirty="0"/>
              <a:t>, </a:t>
            </a:r>
            <a:r>
              <a:rPr lang="en-US" sz="3300" dirty="0">
                <a:solidFill>
                  <a:srgbClr val="FF0000"/>
                </a:solidFill>
              </a:rPr>
              <a:t>$peer</a:t>
            </a:r>
            <a:r>
              <a:rPr lang="en-US" sz="3300" dirty="0"/>
              <a:t>, </a:t>
            </a:r>
            <a:r>
              <a:rPr lang="en-US" sz="3300" dirty="0">
                <a:solidFill>
                  <a:srgbClr val="000000"/>
                </a:solidFill>
              </a:rPr>
              <a:t>$date)</a:t>
            </a:r>
          </a:p>
        </p:txBody>
      </p:sp>
      <p:sp>
        <p:nvSpPr>
          <p:cNvPr id="38915" name="Rectangle 3"/>
          <p:cNvSpPr>
            <a:spLocks/>
          </p:cNvSpPr>
          <p:nvPr/>
        </p:nvSpPr>
        <p:spPr bwMode="auto">
          <a:xfrm>
            <a:off x="406400" y="4772476"/>
            <a:ext cx="10970307" cy="2139047"/>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pPr marL="190500" algn="l">
              <a:spcBef>
                <a:spcPts val="2400"/>
              </a:spcBef>
            </a:pPr>
            <a:r>
              <a:rPr lang="en-US" sz="3300" dirty="0">
                <a:solidFill>
                  <a:schemeClr val="tx1"/>
                </a:solidFill>
                <a:ea typeface="Gill Sans" charset="0"/>
                <a:cs typeface="Gill Sans" charset="0"/>
              </a:rPr>
              <a:t>Extensional facts:</a:t>
            </a:r>
          </a:p>
          <a:p>
            <a:pPr marL="762000" lvl="1" algn="l">
              <a:spcBef>
                <a:spcPts val="2400"/>
              </a:spcBef>
            </a:pPr>
            <a:r>
              <a:rPr lang="en-US" sz="3300" dirty="0" err="1">
                <a:solidFill>
                  <a:schemeClr val="tx1"/>
                </a:solidFill>
                <a:ea typeface="Gill Sans" charset="0"/>
                <a:cs typeface="Gill Sans" charset="0"/>
              </a:rPr>
              <a:t>today@my-</a:t>
            </a:r>
            <a:r>
              <a:rPr lang="en-US" sz="3300" dirty="0" err="1" smtClean="0">
                <a:solidFill>
                  <a:schemeClr val="tx1"/>
                </a:solidFill>
                <a:ea typeface="Gill Sans" charset="0"/>
                <a:cs typeface="Gill Sans" charset="0"/>
              </a:rPr>
              <a:t>iphone</a:t>
            </a:r>
            <a:r>
              <a:rPr lang="en-US" sz="3300" dirty="0" smtClean="0">
                <a:solidFill>
                  <a:schemeClr val="tx1"/>
                </a:solidFill>
                <a:ea typeface="Gill Sans" charset="0"/>
                <a:cs typeface="Gill Sans" charset="0"/>
              </a:rPr>
              <a:t>(</a:t>
            </a:r>
            <a:r>
              <a:rPr lang="en-US" sz="3300" dirty="0" smtClean="0">
                <a:solidFill>
                  <a:srgbClr val="660066"/>
                </a:solidFill>
                <a:ea typeface="Gill Sans" charset="0"/>
                <a:cs typeface="Gill Sans" charset="0"/>
              </a:rPr>
              <a:t>March 6</a:t>
            </a:r>
            <a:r>
              <a:rPr lang="en-US" sz="3300" dirty="0" smtClean="0">
                <a:solidFill>
                  <a:schemeClr val="tx1"/>
                </a:solidFill>
                <a:ea typeface="Gill Sans" charset="0"/>
                <a:cs typeface="Gill Sans" charset="0"/>
              </a:rPr>
              <a:t>)</a:t>
            </a:r>
            <a:endParaRPr lang="en-US" sz="3300" dirty="0">
              <a:solidFill>
                <a:schemeClr val="tx1"/>
              </a:solidFill>
              <a:ea typeface="Gill Sans" charset="0"/>
              <a:cs typeface="Gill Sans" charset="0"/>
            </a:endParaRPr>
          </a:p>
          <a:p>
            <a:pPr marL="762000" lvl="1" algn="l">
              <a:spcBef>
                <a:spcPts val="2400"/>
              </a:spcBef>
            </a:pPr>
            <a:r>
              <a:rPr lang="en-US" sz="3300" dirty="0" err="1">
                <a:solidFill>
                  <a:schemeClr val="tx1"/>
                </a:solidFill>
                <a:ea typeface="Gill Sans" charset="0"/>
                <a:cs typeface="Gill Sans" charset="0"/>
              </a:rPr>
              <a:t>birthday@my-iphone</a:t>
            </a:r>
            <a:r>
              <a:rPr lang="en-US" sz="3300" dirty="0" smtClean="0">
                <a:ea typeface="Gill Sans" charset="0"/>
                <a:cs typeface="Gill Sans" charset="0"/>
              </a:rPr>
              <a:t>(Manon, </a:t>
            </a:r>
            <a:r>
              <a:rPr lang="en-US" sz="3300" dirty="0" smtClean="0">
                <a:solidFill>
                  <a:schemeClr val="tx1"/>
                </a:solidFill>
                <a:ea typeface="Gill Sans" charset="0"/>
                <a:cs typeface="Gill Sans" charset="0"/>
              </a:rPr>
              <a:t> </a:t>
            </a:r>
            <a:r>
              <a:rPr lang="en-US" sz="3300" dirty="0" err="1" smtClean="0">
                <a:solidFill>
                  <a:srgbClr val="0000FF"/>
                </a:solidFill>
                <a:ea typeface="Gill Sans" charset="0"/>
                <a:cs typeface="Gill Sans" charset="0"/>
              </a:rPr>
              <a:t>sendmail</a:t>
            </a:r>
            <a:r>
              <a:rPr lang="en-US" sz="3300" dirty="0" smtClean="0">
                <a:solidFill>
                  <a:schemeClr val="tx1"/>
                </a:solidFill>
                <a:ea typeface="Gill Sans" charset="0"/>
                <a:cs typeface="Gill Sans" charset="0"/>
              </a:rPr>
              <a:t>,  </a:t>
            </a:r>
            <a:r>
              <a:rPr lang="en-US" sz="3300" dirty="0" err="1" smtClean="0">
                <a:solidFill>
                  <a:srgbClr val="FF0000"/>
                </a:solidFill>
                <a:ea typeface="Gill Sans" charset="0"/>
                <a:cs typeface="Gill Sans" charset="0"/>
              </a:rPr>
              <a:t>gmail.com</a:t>
            </a:r>
            <a:r>
              <a:rPr lang="en-US" sz="3300" dirty="0" smtClean="0">
                <a:solidFill>
                  <a:schemeClr val="tx1"/>
                </a:solidFill>
                <a:ea typeface="Gill Sans" charset="0"/>
                <a:cs typeface="Gill Sans" charset="0"/>
              </a:rPr>
              <a:t>, </a:t>
            </a:r>
            <a:r>
              <a:rPr lang="en-US" sz="3300" dirty="0" smtClean="0">
                <a:ea typeface="Gill Sans" charset="0"/>
                <a:cs typeface="Gill Sans" charset="0"/>
              </a:rPr>
              <a:t>March 6)</a:t>
            </a:r>
            <a:endParaRPr lang="en-US" sz="3300" dirty="0">
              <a:ea typeface="Gill Sans" charset="0"/>
              <a:cs typeface="Gill Sans" charset="0"/>
            </a:endParaRPr>
          </a:p>
        </p:txBody>
      </p:sp>
      <p:sp>
        <p:nvSpPr>
          <p:cNvPr id="38916" name="Rectangle 4"/>
          <p:cNvSpPr>
            <a:spLocks/>
          </p:cNvSpPr>
          <p:nvPr/>
        </p:nvSpPr>
        <p:spPr bwMode="auto">
          <a:xfrm>
            <a:off x="1448199" y="7886783"/>
            <a:ext cx="8593623" cy="507831"/>
          </a:xfrm>
          <a:prstGeom prst="rect">
            <a:avLst/>
          </a:prstGeom>
          <a:noFill/>
          <a:ln w="12700" cap="flat">
            <a:noFill/>
            <a:miter lim="800000"/>
            <a:headEnd type="none" w="med" len="med"/>
            <a:tailEnd type="none" w="med" len="med"/>
          </a:ln>
        </p:spPr>
        <p:txBody>
          <a:bodyPr wrap="none" lIns="0" tIns="0" rIns="0" bIns="0" anchor="ctr">
            <a:prstTxWarp prst="textNoShape">
              <a:avLst/>
            </a:prstTxWarp>
            <a:spAutoFit/>
          </a:bodyPr>
          <a:lstStyle/>
          <a:p>
            <a:pPr marL="762000" lvl="1" algn="l">
              <a:spcBef>
                <a:spcPts val="2400"/>
              </a:spcBef>
            </a:pPr>
            <a:r>
              <a:rPr lang="en-US" sz="3300" dirty="0" err="1" smtClean="0">
                <a:solidFill>
                  <a:srgbClr val="0000FF"/>
                </a:solidFill>
                <a:ea typeface="Gill Sans" charset="0"/>
                <a:cs typeface="Gill Sans" charset="0"/>
              </a:rPr>
              <a:t>sendmail</a:t>
            </a:r>
            <a:r>
              <a:rPr lang="en-US" sz="3300" dirty="0" err="1">
                <a:solidFill>
                  <a:schemeClr val="tx1"/>
                </a:solidFill>
                <a:ea typeface="Gill Sans" charset="0"/>
                <a:cs typeface="Gill Sans" charset="0"/>
              </a:rPr>
              <a:t>@</a:t>
            </a:r>
            <a:r>
              <a:rPr lang="en-US" sz="3300" dirty="0" err="1">
                <a:solidFill>
                  <a:srgbClr val="FF0000"/>
                </a:solidFill>
                <a:ea typeface="Gill Sans" charset="0"/>
                <a:cs typeface="Gill Sans" charset="0"/>
              </a:rPr>
              <a:t>gmail.com</a:t>
            </a:r>
            <a:r>
              <a:rPr lang="en-US" sz="3300" dirty="0">
                <a:solidFill>
                  <a:schemeClr val="tx1"/>
                </a:solidFill>
                <a:ea typeface="Gill Sans" charset="0"/>
                <a:cs typeface="Gill Sans" charset="0"/>
              </a:rPr>
              <a:t>(</a:t>
            </a:r>
            <a:r>
              <a:rPr lang="en-US" sz="3300" dirty="0">
                <a:ea typeface="Gill Sans" charset="0"/>
                <a:cs typeface="Gill Sans" charset="0"/>
              </a:rPr>
              <a:t>"</a:t>
            </a:r>
            <a:r>
              <a:rPr lang="en-US" sz="3300" dirty="0" err="1">
                <a:ea typeface="Gill Sans" charset="0"/>
                <a:cs typeface="Gill Sans" charset="0"/>
              </a:rPr>
              <a:t>Manon</a:t>
            </a:r>
            <a:r>
              <a:rPr lang="en-US" sz="3300" dirty="0">
                <a:ea typeface="Gill Sans" charset="0"/>
                <a:cs typeface="Gill Sans" charset="0"/>
              </a:rPr>
              <a:t>”, </a:t>
            </a:r>
            <a:r>
              <a:rPr lang="en-US" sz="3300" dirty="0" smtClean="0">
                <a:ea typeface="Gill Sans" charset="0"/>
                <a:cs typeface="Gill Sans" charset="0"/>
              </a:rPr>
              <a:t> “</a:t>
            </a:r>
            <a:r>
              <a:rPr lang="en-US" sz="3300" dirty="0">
                <a:ea typeface="Gill Sans" charset="0"/>
                <a:cs typeface="Gill Sans" charset="0"/>
              </a:rPr>
              <a:t>Happy birthday”)</a:t>
            </a:r>
          </a:p>
        </p:txBody>
      </p:sp>
      <p:sp>
        <p:nvSpPr>
          <p:cNvPr id="2" name="Espace réservé du numéro de diapositive 1"/>
          <p:cNvSpPr>
            <a:spLocks noGrp="1"/>
          </p:cNvSpPr>
          <p:nvPr>
            <p:ph type="sldNum" sz="quarter" idx="10"/>
          </p:nvPr>
        </p:nvSpPr>
        <p:spPr/>
        <p:txBody>
          <a:bodyPr/>
          <a:lstStyle/>
          <a:p>
            <a:fld id="{1457A6C9-92C3-E741-8CDE-69286E9B4C4F}" type="slidenum">
              <a:rPr lang="en-US" smtClean="0"/>
              <a:pPr/>
              <a:t>11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389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389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autoUpdateAnimBg="0"/>
      <p:bldP spid="38916"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Grp="1" noChangeArrowheads="1"/>
          </p:cNvSpPr>
          <p:nvPr>
            <p:ph type="body" idx="1"/>
          </p:nvPr>
        </p:nvSpPr>
        <p:spPr>
          <a:ln/>
        </p:spPr>
        <p:txBody>
          <a:bodyPr/>
          <a:lstStyle/>
          <a:p>
            <a:pPr marL="889000">
              <a:buClr>
                <a:srgbClr val="666666"/>
              </a:buClr>
            </a:pPr>
            <a:r>
              <a:rPr lang="en-US" sz="4000" dirty="0">
                <a:solidFill>
                  <a:srgbClr val="666666"/>
                </a:solidFill>
              </a:rPr>
              <a:t>The Web as a distributed knowledge base</a:t>
            </a:r>
          </a:p>
          <a:p>
            <a:pPr marL="889000">
              <a:buClr>
                <a:srgbClr val="666666"/>
              </a:buClr>
            </a:pPr>
            <a:r>
              <a:rPr lang="en-US" sz="4000" dirty="0" err="1" smtClean="0">
                <a:solidFill>
                  <a:srgbClr val="666666"/>
                </a:solidFill>
              </a:rPr>
              <a:t>WebdamLog</a:t>
            </a:r>
            <a:r>
              <a:rPr lang="en-US" sz="4000" dirty="0" smtClean="0">
                <a:solidFill>
                  <a:srgbClr val="666666"/>
                </a:solidFill>
              </a:rPr>
              <a:t>: </a:t>
            </a:r>
            <a:r>
              <a:rPr lang="en-US" sz="4000" dirty="0">
                <a:solidFill>
                  <a:srgbClr val="666666"/>
                </a:solidFill>
              </a:rPr>
              <a:t>a rule-based language for the Web</a:t>
            </a:r>
          </a:p>
          <a:p>
            <a:pPr marL="889000">
              <a:buFont typeface="Lucida Grande" charset="0"/>
              <a:buChar char="‣"/>
            </a:pPr>
            <a:r>
              <a:rPr lang="en-US" sz="4000" dirty="0" smtClean="0">
                <a:solidFill>
                  <a:srgbClr val="FF0000"/>
                </a:solidFill>
              </a:rPr>
              <a:t>The </a:t>
            </a:r>
            <a:r>
              <a:rPr lang="en-US" sz="4000" dirty="0" err="1" smtClean="0">
                <a:solidFill>
                  <a:srgbClr val="FF0000"/>
                </a:solidFill>
              </a:rPr>
              <a:t>WebdamLog</a:t>
            </a:r>
            <a:r>
              <a:rPr lang="en-US" sz="4000" dirty="0" smtClean="0">
                <a:solidFill>
                  <a:srgbClr val="FF0000"/>
                </a:solidFill>
              </a:rPr>
              <a:t> </a:t>
            </a:r>
            <a:r>
              <a:rPr lang="en-US" sz="4000" dirty="0">
                <a:solidFill>
                  <a:srgbClr val="FF0000"/>
                </a:solidFill>
              </a:rPr>
              <a:t>system</a:t>
            </a:r>
          </a:p>
          <a:p>
            <a:pPr marL="889000"/>
            <a:r>
              <a:rPr lang="en-US" sz="4000" dirty="0"/>
              <a:t>Inconsistencies and </a:t>
            </a:r>
            <a:r>
              <a:rPr lang="en-US" sz="4000" dirty="0" smtClean="0"/>
              <a:t>uncertainty</a:t>
            </a:r>
          </a:p>
          <a:p>
            <a:pPr marL="889000"/>
            <a:r>
              <a:rPr lang="en-US" sz="4000" dirty="0"/>
              <a:t>Access control</a:t>
            </a:r>
          </a:p>
          <a:p>
            <a:pPr marL="889000"/>
            <a:r>
              <a:rPr lang="en-US" sz="4000" dirty="0" smtClean="0"/>
              <a:t>Conclusion</a:t>
            </a:r>
            <a:endParaRPr lang="en-US" sz="4000" dirty="0"/>
          </a:p>
        </p:txBody>
      </p:sp>
      <p:sp>
        <p:nvSpPr>
          <p:cNvPr id="2" name="Espace réservé du numéro de diapositive 1"/>
          <p:cNvSpPr>
            <a:spLocks noGrp="1"/>
          </p:cNvSpPr>
          <p:nvPr>
            <p:ph type="sldNum" sz="quarter" idx="10"/>
          </p:nvPr>
        </p:nvSpPr>
        <p:spPr/>
        <p:txBody>
          <a:bodyPr/>
          <a:lstStyle/>
          <a:p>
            <a:fld id="{1457A6C9-92C3-E741-8CDE-69286E9B4C4F}" type="slidenum">
              <a:rPr lang="en-US" smtClean="0"/>
              <a:pPr/>
              <a:t>12</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Grp="1" noChangeArrowheads="1"/>
          </p:cNvSpPr>
          <p:nvPr>
            <p:ph type="title"/>
          </p:nvPr>
        </p:nvSpPr>
        <p:spPr>
          <a:ln/>
        </p:spPr>
        <p:txBody>
          <a:bodyPr/>
          <a:lstStyle/>
          <a:p>
            <a:r>
              <a:rPr lang="en-US" sz="6000" dirty="0" err="1" smtClean="0"/>
              <a:t>WebdamLog</a:t>
            </a:r>
            <a:r>
              <a:rPr lang="en-US" sz="6000" dirty="0" smtClean="0"/>
              <a:t> peers</a:t>
            </a:r>
            <a:endParaRPr lang="en-US" sz="6000" dirty="0"/>
          </a:p>
        </p:txBody>
      </p:sp>
      <p:sp>
        <p:nvSpPr>
          <p:cNvPr id="48130" name="Rectangle 2"/>
          <p:cNvSpPr>
            <a:spLocks noGrp="1" noChangeArrowheads="1"/>
          </p:cNvSpPr>
          <p:nvPr>
            <p:ph type="body" idx="1"/>
          </p:nvPr>
        </p:nvSpPr>
        <p:spPr>
          <a:ln/>
        </p:spPr>
        <p:txBody>
          <a:bodyPr/>
          <a:lstStyle/>
          <a:p>
            <a:pPr marL="317500" indent="0">
              <a:spcBef>
                <a:spcPts val="2375"/>
              </a:spcBef>
              <a:buSzPct val="125000"/>
              <a:buNone/>
            </a:pPr>
            <a:r>
              <a:rPr lang="en-US" sz="3600" dirty="0" smtClean="0"/>
              <a:t>Support communication with other peers</a:t>
            </a:r>
          </a:p>
          <a:p>
            <a:pPr marL="317500" indent="0">
              <a:spcBef>
                <a:spcPts val="2375"/>
              </a:spcBef>
              <a:buSzPct val="125000"/>
              <a:buNone/>
            </a:pPr>
            <a:r>
              <a:rPr lang="en-US" sz="3600" dirty="0" smtClean="0"/>
              <a:t>Support common security protocols</a:t>
            </a:r>
          </a:p>
          <a:p>
            <a:pPr marL="317500" indent="0">
              <a:spcBef>
                <a:spcPts val="2375"/>
              </a:spcBef>
              <a:buSzPct val="125000"/>
              <a:buNone/>
            </a:pPr>
            <a:r>
              <a:rPr lang="en-US" sz="3600" dirty="0" smtClean="0"/>
              <a:t>Support wrappers to external systems such as Facebook </a:t>
            </a:r>
            <a:endParaRPr lang="en-US" sz="3600" dirty="0"/>
          </a:p>
          <a:p>
            <a:pPr marL="317500" indent="0">
              <a:spcBef>
                <a:spcPts val="2375"/>
              </a:spcBef>
              <a:buSzPct val="125000"/>
              <a:buNone/>
            </a:pPr>
            <a:r>
              <a:rPr lang="en-US" sz="3600" dirty="0" smtClean="0"/>
              <a:t>Manage knowledge</a:t>
            </a:r>
            <a:endParaRPr lang="en-US" sz="3600" dirty="0"/>
          </a:p>
          <a:p>
            <a:pPr marL="1333500" lvl="1">
              <a:spcBef>
                <a:spcPts val="2375"/>
              </a:spcBef>
              <a:buSzPct val="125000"/>
              <a:buFont typeface="Lucida Grande"/>
              <a:buChar char="-"/>
            </a:pPr>
            <a:r>
              <a:rPr lang="en-US" sz="3600" dirty="0"/>
              <a:t>store knowledge (facts and rules)</a:t>
            </a:r>
          </a:p>
          <a:p>
            <a:pPr marL="1333500" lvl="1">
              <a:spcBef>
                <a:spcPts val="2375"/>
              </a:spcBef>
              <a:buSzPct val="125000"/>
              <a:buFont typeface="Lucida Grande"/>
              <a:buChar char="-"/>
            </a:pPr>
            <a:r>
              <a:rPr lang="en-US" sz="3600" dirty="0"/>
              <a:t>exchange </a:t>
            </a:r>
            <a:r>
              <a:rPr lang="en-US" sz="3600" dirty="0" smtClean="0"/>
              <a:t>knowledge with other peers</a:t>
            </a:r>
            <a:endParaRPr lang="en-US" sz="3600" dirty="0"/>
          </a:p>
          <a:p>
            <a:pPr marL="1333500" lvl="1">
              <a:spcBef>
                <a:spcPts val="2375"/>
              </a:spcBef>
              <a:buSzPct val="125000"/>
              <a:buFont typeface="Lucida Grande"/>
              <a:buChar char="-"/>
            </a:pPr>
            <a:r>
              <a:rPr lang="en-US" sz="3600" dirty="0"/>
              <a:t>perform reasoning</a:t>
            </a:r>
            <a:endParaRPr lang="en-US" sz="2900" dirty="0"/>
          </a:p>
        </p:txBody>
      </p:sp>
      <p:sp>
        <p:nvSpPr>
          <p:cNvPr id="2" name="Espace réservé du numéro de diapositive 1"/>
          <p:cNvSpPr>
            <a:spLocks noGrp="1"/>
          </p:cNvSpPr>
          <p:nvPr>
            <p:ph type="sldNum" sz="quarter" idx="10"/>
          </p:nvPr>
        </p:nvSpPr>
        <p:spPr/>
        <p:txBody>
          <a:bodyPr/>
          <a:lstStyle/>
          <a:p>
            <a:fld id="{1457A6C9-92C3-E741-8CDE-69286E9B4C4F}" type="slidenum">
              <a:rPr lang="en-US" smtClean="0"/>
              <a:pPr/>
              <a:t>13</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Rectangle 1"/>
          <p:cNvSpPr>
            <a:spLocks noGrp="1" noChangeArrowheads="1"/>
          </p:cNvSpPr>
          <p:nvPr>
            <p:ph type="body" idx="1"/>
          </p:nvPr>
        </p:nvSpPr>
        <p:spPr>
          <a:ln/>
        </p:spPr>
        <p:txBody>
          <a:bodyPr/>
          <a:lstStyle/>
          <a:p>
            <a:pPr marL="889000">
              <a:buClr>
                <a:srgbClr val="666666"/>
              </a:buClr>
            </a:pPr>
            <a:r>
              <a:rPr lang="en-US" sz="4000" dirty="0">
                <a:solidFill>
                  <a:srgbClr val="666666"/>
                </a:solidFill>
              </a:rPr>
              <a:t>The Web as a distributed knowledge base</a:t>
            </a:r>
          </a:p>
          <a:p>
            <a:pPr marL="889000">
              <a:buClr>
                <a:srgbClr val="666666"/>
              </a:buClr>
            </a:pPr>
            <a:r>
              <a:rPr lang="en-US" sz="4000" dirty="0" err="1" smtClean="0">
                <a:solidFill>
                  <a:srgbClr val="666666"/>
                </a:solidFill>
              </a:rPr>
              <a:t>WebdamLog</a:t>
            </a:r>
            <a:r>
              <a:rPr lang="en-US" sz="4000" dirty="0" smtClean="0">
                <a:solidFill>
                  <a:srgbClr val="666666"/>
                </a:solidFill>
              </a:rPr>
              <a:t>: </a:t>
            </a:r>
            <a:r>
              <a:rPr lang="en-US" sz="4000" dirty="0">
                <a:solidFill>
                  <a:srgbClr val="666666"/>
                </a:solidFill>
              </a:rPr>
              <a:t>a rule-based language for the Web</a:t>
            </a:r>
          </a:p>
          <a:p>
            <a:pPr marL="889000">
              <a:buClr>
                <a:srgbClr val="4C4C4C"/>
              </a:buClr>
            </a:pPr>
            <a:r>
              <a:rPr lang="en-US" sz="4000" dirty="0">
                <a:solidFill>
                  <a:srgbClr val="4C4C4C"/>
                </a:solidFill>
              </a:rPr>
              <a:t>The </a:t>
            </a:r>
            <a:r>
              <a:rPr lang="en-US" sz="4000" dirty="0" err="1" smtClean="0">
                <a:solidFill>
                  <a:srgbClr val="4C4C4C"/>
                </a:solidFill>
              </a:rPr>
              <a:t>WebdamLog</a:t>
            </a:r>
            <a:r>
              <a:rPr lang="en-US" sz="4000" dirty="0" smtClean="0">
                <a:solidFill>
                  <a:srgbClr val="4C4C4C"/>
                </a:solidFill>
              </a:rPr>
              <a:t> </a:t>
            </a:r>
            <a:r>
              <a:rPr lang="en-US" sz="4000" dirty="0">
                <a:solidFill>
                  <a:srgbClr val="4C4C4C"/>
                </a:solidFill>
              </a:rPr>
              <a:t>system</a:t>
            </a:r>
          </a:p>
          <a:p>
            <a:pPr marL="889000">
              <a:buFont typeface="Lucida Grande" charset="0"/>
              <a:buChar char="‣"/>
            </a:pPr>
            <a:r>
              <a:rPr lang="en-US" sz="4000" dirty="0">
                <a:solidFill>
                  <a:srgbClr val="FF0000"/>
                </a:solidFill>
              </a:rPr>
              <a:t>Inconsistencies and </a:t>
            </a:r>
            <a:r>
              <a:rPr lang="en-US" sz="4000" dirty="0" smtClean="0">
                <a:solidFill>
                  <a:srgbClr val="FF0000"/>
                </a:solidFill>
              </a:rPr>
              <a:t>uncertainty</a:t>
            </a:r>
          </a:p>
          <a:p>
            <a:pPr marL="889000"/>
            <a:r>
              <a:rPr lang="en-US" sz="4000" dirty="0"/>
              <a:t>Access control</a:t>
            </a:r>
            <a:endParaRPr lang="en-US" sz="4000" dirty="0">
              <a:solidFill>
                <a:srgbClr val="FF0000"/>
              </a:solidFill>
            </a:endParaRPr>
          </a:p>
          <a:p>
            <a:pPr marL="889000"/>
            <a:r>
              <a:rPr lang="en-US" sz="4000" dirty="0" smtClean="0"/>
              <a:t>Conclusion</a:t>
            </a:r>
            <a:endParaRPr lang="en-US" sz="4000" dirty="0"/>
          </a:p>
        </p:txBody>
      </p:sp>
      <p:sp>
        <p:nvSpPr>
          <p:cNvPr id="2" name="Espace réservé du numéro de diapositive 1"/>
          <p:cNvSpPr>
            <a:spLocks noGrp="1"/>
          </p:cNvSpPr>
          <p:nvPr>
            <p:ph type="sldNum" sz="quarter" idx="10"/>
          </p:nvPr>
        </p:nvSpPr>
        <p:spPr/>
        <p:txBody>
          <a:bodyPr/>
          <a:lstStyle/>
          <a:p>
            <a:fld id="{1457A6C9-92C3-E741-8CDE-69286E9B4C4F}" type="slidenum">
              <a:rPr lang="en-US" smtClean="0"/>
              <a:pPr/>
              <a:t>14</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Rectangle 1"/>
          <p:cNvSpPr>
            <a:spLocks noGrp="1" noChangeArrowheads="1"/>
          </p:cNvSpPr>
          <p:nvPr>
            <p:ph type="title"/>
          </p:nvPr>
        </p:nvSpPr>
        <p:spPr>
          <a:ln/>
        </p:spPr>
        <p:txBody>
          <a:bodyPr/>
          <a:lstStyle/>
          <a:p>
            <a:r>
              <a:rPr lang="en-US"/>
              <a:t>Motivation</a:t>
            </a:r>
          </a:p>
        </p:txBody>
      </p:sp>
      <p:sp>
        <p:nvSpPr>
          <p:cNvPr id="58370" name="Rectangle 2"/>
          <p:cNvSpPr>
            <a:spLocks noGrp="1" noChangeArrowheads="1"/>
          </p:cNvSpPr>
          <p:nvPr>
            <p:ph type="body" idx="1"/>
          </p:nvPr>
        </p:nvSpPr>
        <p:spPr>
          <a:ln/>
        </p:spPr>
        <p:txBody>
          <a:bodyPr/>
          <a:lstStyle/>
          <a:p>
            <a:pPr marL="889000">
              <a:buClr>
                <a:srgbClr val="0000FF"/>
              </a:buClr>
            </a:pPr>
            <a:r>
              <a:rPr lang="en-US" sz="3200" dirty="0">
                <a:solidFill>
                  <a:srgbClr val="0000FF"/>
                </a:solidFill>
              </a:rPr>
              <a:t>Contradictions</a:t>
            </a:r>
            <a:r>
              <a:rPr lang="en-US" sz="3200" dirty="0"/>
              <a:t> </a:t>
            </a:r>
            <a:r>
              <a:rPr lang="en-US" sz="3200" dirty="0" smtClean="0"/>
              <a:t>(in intentional or extensional data) come </a:t>
            </a:r>
            <a:r>
              <a:rPr lang="en-US" sz="3200" dirty="0"/>
              <a:t>from</a:t>
            </a:r>
          </a:p>
          <a:p>
            <a:pPr marL="1219200" lvl="1" indent="-457200">
              <a:spcBef>
                <a:spcPts val="1800"/>
              </a:spcBef>
              <a:buFont typeface="Lucida Grande"/>
              <a:buChar char="-"/>
            </a:pPr>
            <a:r>
              <a:rPr lang="en-US" sz="3200" dirty="0"/>
              <a:t>errors, lies, </a:t>
            </a:r>
            <a:r>
              <a:rPr lang="en-US" sz="3200" dirty="0" smtClean="0"/>
              <a:t>rumors, updates</a:t>
            </a:r>
            <a:endParaRPr lang="en-US" sz="3200" dirty="0"/>
          </a:p>
          <a:p>
            <a:pPr marL="1219200" lvl="1" indent="-457200">
              <a:spcBef>
                <a:spcPts val="1800"/>
              </a:spcBef>
              <a:buFont typeface="Lucida Grande"/>
              <a:buChar char="-"/>
            </a:pPr>
            <a:r>
              <a:rPr lang="en-US" sz="3200" dirty="0" smtClean="0"/>
              <a:t>FD </a:t>
            </a:r>
            <a:r>
              <a:rPr lang="en-US" sz="3200" dirty="0"/>
              <a:t>violations: some think Alice was born in Paris, </a:t>
            </a:r>
            <a:r>
              <a:rPr lang="en-US" sz="3200" dirty="0" smtClean="0"/>
              <a:t>others</a:t>
            </a:r>
            <a:r>
              <a:rPr lang="en-US" sz="3200" dirty="0"/>
              <a:t> </a:t>
            </a:r>
            <a:r>
              <a:rPr lang="en-US" sz="3200" dirty="0" smtClean="0"/>
              <a:t>that </a:t>
            </a:r>
            <a:r>
              <a:rPr lang="en-US" sz="3200" dirty="0"/>
              <a:t>she was born in </a:t>
            </a:r>
            <a:r>
              <a:rPr lang="en-US" sz="3200" dirty="0" smtClean="0"/>
              <a:t>London</a:t>
            </a:r>
          </a:p>
          <a:p>
            <a:pPr marL="1219200" lvl="1" indent="-457200">
              <a:spcBef>
                <a:spcPts val="1800"/>
              </a:spcBef>
              <a:buFont typeface="Lucida Grande"/>
              <a:buChar char="-"/>
            </a:pPr>
            <a:r>
              <a:rPr lang="en-US" sz="3200" dirty="0" smtClean="0"/>
              <a:t>opinions: some think Brahms is great; others don’t </a:t>
            </a:r>
            <a:endParaRPr lang="en-US" sz="3200" dirty="0"/>
          </a:p>
          <a:p>
            <a:pPr marL="889000">
              <a:spcBef>
                <a:spcPts val="1800"/>
              </a:spcBef>
              <a:buClr>
                <a:srgbClr val="0000FF"/>
              </a:buClr>
            </a:pPr>
            <a:r>
              <a:rPr lang="en-US" sz="3200" dirty="0" smtClean="0">
                <a:solidFill>
                  <a:srgbClr val="0000FF"/>
                </a:solidFill>
              </a:rPr>
              <a:t>Uncertainty</a:t>
            </a:r>
            <a:r>
              <a:rPr lang="en-US" sz="3200" dirty="0" smtClean="0"/>
              <a:t> </a:t>
            </a:r>
            <a:r>
              <a:rPr lang="en-US" sz="3200" dirty="0"/>
              <a:t>comes </a:t>
            </a:r>
            <a:r>
              <a:rPr lang="en-US" sz="3200" dirty="0" smtClean="0"/>
              <a:t>from </a:t>
            </a:r>
            <a:endParaRPr lang="en-US" sz="3200" dirty="0"/>
          </a:p>
          <a:p>
            <a:pPr marL="1219200" lvl="1" indent="-457200">
              <a:spcBef>
                <a:spcPts val="1800"/>
              </a:spcBef>
              <a:buFont typeface="Lucida Grande"/>
              <a:buChar char="-"/>
            </a:pPr>
            <a:r>
              <a:rPr lang="en-US" sz="3200" dirty="0"/>
              <a:t>lack of </a:t>
            </a:r>
            <a:r>
              <a:rPr lang="en-US" sz="3200" dirty="0" smtClean="0"/>
              <a:t>information</a:t>
            </a:r>
          </a:p>
          <a:p>
            <a:pPr marL="1219200" lvl="1" indent="-457200">
              <a:spcBef>
                <a:spcPts val="1800"/>
              </a:spcBef>
              <a:buFont typeface="Lucida Grande"/>
              <a:buChar char="-"/>
            </a:pPr>
            <a:r>
              <a:rPr lang="en-US" sz="3200" dirty="0" smtClean="0"/>
              <a:t>contradictions</a:t>
            </a:r>
            <a:endParaRPr lang="en-US" sz="3200" dirty="0"/>
          </a:p>
          <a:p>
            <a:pPr marL="889000">
              <a:spcBef>
                <a:spcPts val="1800"/>
              </a:spcBef>
              <a:buClr>
                <a:srgbClr val="0000FF"/>
              </a:buClr>
            </a:pPr>
            <a:r>
              <a:rPr lang="en-US" sz="3200" dirty="0" smtClean="0">
                <a:solidFill>
                  <a:srgbClr val="0000FF"/>
                </a:solidFill>
              </a:rPr>
              <a:t>Probabilities</a:t>
            </a:r>
            <a:r>
              <a:rPr lang="en-US" sz="3200" dirty="0" smtClean="0"/>
              <a:t> </a:t>
            </a:r>
            <a:r>
              <a:rPr lang="en-US" sz="3200" dirty="0"/>
              <a:t>may be used to measure uncertainty</a:t>
            </a:r>
          </a:p>
          <a:p>
            <a:pPr marL="1333500" lvl="1">
              <a:spcBef>
                <a:spcPts val="1800"/>
              </a:spcBef>
              <a:buFont typeface="Lucida Grande"/>
              <a:buChar char="-"/>
            </a:pPr>
            <a:r>
              <a:rPr lang="en-US" sz="3200" dirty="0" smtClean="0"/>
              <a:t>80</a:t>
            </a:r>
            <a:r>
              <a:rPr lang="en-US" sz="3200" dirty="0"/>
              <a:t>% think Alice was born in Paris, 20% </a:t>
            </a:r>
            <a:r>
              <a:rPr lang="en-US" sz="3200" dirty="0" smtClean="0"/>
              <a:t>in </a:t>
            </a:r>
            <a:r>
              <a:rPr lang="en-US" sz="3200" dirty="0"/>
              <a:t>London</a:t>
            </a:r>
          </a:p>
          <a:p>
            <a:pPr marL="1333500" lvl="1">
              <a:spcBef>
                <a:spcPts val="1800"/>
              </a:spcBef>
              <a:buFont typeface="Lucida Grande"/>
              <a:buChar char="-"/>
            </a:pPr>
            <a:r>
              <a:rPr lang="en-US" sz="3200" dirty="0"/>
              <a:t>sources: we </a:t>
            </a:r>
            <a:r>
              <a:rPr lang="en-US" sz="3200" dirty="0" smtClean="0"/>
              <a:t>observed that </a:t>
            </a:r>
            <a:r>
              <a:rPr lang="en-US" sz="3200" dirty="0"/>
              <a:t>Peter is wrong 20% of the time</a:t>
            </a:r>
          </a:p>
        </p:txBody>
      </p:sp>
      <p:sp>
        <p:nvSpPr>
          <p:cNvPr id="2" name="Espace réservé du numéro de diapositive 1"/>
          <p:cNvSpPr>
            <a:spLocks noGrp="1"/>
          </p:cNvSpPr>
          <p:nvPr>
            <p:ph type="sldNum" sz="quarter" idx="10"/>
          </p:nvPr>
        </p:nvSpPr>
        <p:spPr/>
        <p:txBody>
          <a:bodyPr/>
          <a:lstStyle/>
          <a:p>
            <a:fld id="{1457A6C9-92C3-E741-8CDE-69286E9B4C4F}" type="slidenum">
              <a:rPr lang="en-US" smtClean="0"/>
              <a:pPr/>
              <a:t>15</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Grp="1" noChangeArrowheads="1"/>
          </p:cNvSpPr>
          <p:nvPr>
            <p:ph type="body" idx="1"/>
          </p:nvPr>
        </p:nvSpPr>
        <p:spPr>
          <a:ln/>
        </p:spPr>
        <p:txBody>
          <a:bodyPr/>
          <a:lstStyle/>
          <a:p>
            <a:pPr marL="889000">
              <a:buClr>
                <a:srgbClr val="666666"/>
              </a:buClr>
            </a:pPr>
            <a:r>
              <a:rPr lang="en-US" sz="4000" dirty="0">
                <a:solidFill>
                  <a:srgbClr val="666666"/>
                </a:solidFill>
              </a:rPr>
              <a:t>The Web as a distributed knowledge </a:t>
            </a:r>
            <a:r>
              <a:rPr lang="en-US" sz="4000" dirty="0" smtClean="0">
                <a:solidFill>
                  <a:srgbClr val="666666"/>
                </a:solidFill>
              </a:rPr>
              <a:t>base</a:t>
            </a:r>
            <a:endParaRPr lang="en-US" sz="4000" dirty="0">
              <a:solidFill>
                <a:srgbClr val="666666"/>
              </a:solidFill>
            </a:endParaRPr>
          </a:p>
          <a:p>
            <a:pPr marL="889000">
              <a:buClr>
                <a:srgbClr val="666666"/>
              </a:buClr>
            </a:pPr>
            <a:r>
              <a:rPr lang="en-US" sz="4000" dirty="0" err="1" smtClean="0">
                <a:solidFill>
                  <a:srgbClr val="666666"/>
                </a:solidFill>
              </a:rPr>
              <a:t>WebdamLog</a:t>
            </a:r>
            <a:r>
              <a:rPr lang="en-US" sz="4000" dirty="0" smtClean="0">
                <a:solidFill>
                  <a:srgbClr val="666666"/>
                </a:solidFill>
              </a:rPr>
              <a:t>: </a:t>
            </a:r>
            <a:r>
              <a:rPr lang="en-US" sz="4000" dirty="0">
                <a:solidFill>
                  <a:srgbClr val="666666"/>
                </a:solidFill>
              </a:rPr>
              <a:t>a rule-based language for the Web</a:t>
            </a:r>
          </a:p>
          <a:p>
            <a:pPr marL="889000">
              <a:buClr>
                <a:srgbClr val="4C4C4C"/>
              </a:buClr>
            </a:pPr>
            <a:r>
              <a:rPr lang="en-US" sz="4000" dirty="0">
                <a:solidFill>
                  <a:srgbClr val="4C4C4C"/>
                </a:solidFill>
              </a:rPr>
              <a:t>The </a:t>
            </a:r>
            <a:r>
              <a:rPr lang="en-US" sz="4000" dirty="0" err="1" smtClean="0">
                <a:solidFill>
                  <a:srgbClr val="4C4C4C"/>
                </a:solidFill>
              </a:rPr>
              <a:t>WebdamLog</a:t>
            </a:r>
            <a:r>
              <a:rPr lang="en-US" sz="4000" dirty="0" smtClean="0">
                <a:solidFill>
                  <a:srgbClr val="4C4C4C"/>
                </a:solidFill>
              </a:rPr>
              <a:t> </a:t>
            </a:r>
            <a:r>
              <a:rPr lang="en-US" sz="4000" dirty="0">
                <a:solidFill>
                  <a:srgbClr val="4C4C4C"/>
                </a:solidFill>
              </a:rPr>
              <a:t>system</a:t>
            </a:r>
          </a:p>
          <a:p>
            <a:pPr marL="889000">
              <a:buClr>
                <a:srgbClr val="4C4C4C"/>
              </a:buClr>
            </a:pPr>
            <a:r>
              <a:rPr lang="en-US" sz="4000" dirty="0">
                <a:solidFill>
                  <a:srgbClr val="4C4C4C"/>
                </a:solidFill>
              </a:rPr>
              <a:t>Inconsistencies and </a:t>
            </a:r>
            <a:r>
              <a:rPr lang="en-US" sz="4000" dirty="0" smtClean="0">
                <a:solidFill>
                  <a:srgbClr val="4C4C4C"/>
                </a:solidFill>
              </a:rPr>
              <a:t>uncertainty</a:t>
            </a:r>
          </a:p>
          <a:p>
            <a:pPr marL="889000">
              <a:buFont typeface="Lucida Grande" charset="0"/>
              <a:buChar char="‣"/>
            </a:pPr>
            <a:r>
              <a:rPr lang="en-US" sz="4000" dirty="0" smtClean="0">
                <a:solidFill>
                  <a:srgbClr val="FF0000"/>
                </a:solidFill>
              </a:rPr>
              <a:t>Access control</a:t>
            </a:r>
          </a:p>
          <a:p>
            <a:pPr marL="889000"/>
            <a:r>
              <a:rPr lang="en-US" sz="4000" dirty="0" smtClean="0"/>
              <a:t>Conclusion</a:t>
            </a:r>
            <a:endParaRPr lang="en-US" sz="4000" dirty="0"/>
          </a:p>
          <a:p>
            <a:pPr marL="889000">
              <a:buFont typeface="Lucida Grande" charset="0"/>
              <a:buChar char="‣"/>
            </a:pPr>
            <a:endParaRPr lang="en-US" sz="4000" dirty="0">
              <a:solidFill>
                <a:srgbClr val="FF0000"/>
              </a:solidFill>
            </a:endParaRPr>
          </a:p>
        </p:txBody>
      </p:sp>
      <p:sp>
        <p:nvSpPr>
          <p:cNvPr id="2" name="Espace réservé du numéro de diapositive 1"/>
          <p:cNvSpPr>
            <a:spLocks noGrp="1"/>
          </p:cNvSpPr>
          <p:nvPr>
            <p:ph type="sldNum" sz="quarter" idx="10"/>
          </p:nvPr>
        </p:nvSpPr>
        <p:spPr/>
        <p:txBody>
          <a:bodyPr/>
          <a:lstStyle/>
          <a:p>
            <a:fld id="{1457A6C9-92C3-E741-8CDE-69286E9B4C4F}" type="slidenum">
              <a:rPr lang="en-US" smtClean="0"/>
              <a:pPr/>
              <a:t>16</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Requirements</a:t>
            </a:r>
            <a:endParaRPr lang="en-US" dirty="0"/>
          </a:p>
        </p:txBody>
      </p:sp>
      <p:sp>
        <p:nvSpPr>
          <p:cNvPr id="3" name="Espace réservé du contenu 2"/>
          <p:cNvSpPr>
            <a:spLocks noGrp="1"/>
          </p:cNvSpPr>
          <p:nvPr>
            <p:ph idx="1"/>
          </p:nvPr>
        </p:nvSpPr>
        <p:spPr/>
        <p:txBody>
          <a:bodyPr>
            <a:normAutofit/>
          </a:bodyPr>
          <a:lstStyle/>
          <a:p>
            <a:pPr marL="379301" indent="-650230">
              <a:buNone/>
            </a:pPr>
            <a:r>
              <a:rPr lang="en-US" b="1" dirty="0">
                <a:solidFill>
                  <a:srgbClr val="FF0000"/>
                </a:solidFill>
              </a:rPr>
              <a:t>Data access</a:t>
            </a:r>
            <a:r>
              <a:rPr lang="en-US" dirty="0"/>
              <a:t> Users would like to control who can read and modify their information</a:t>
            </a:r>
          </a:p>
          <a:p>
            <a:pPr marL="379301" indent="-650230">
              <a:buNone/>
            </a:pPr>
            <a:r>
              <a:rPr lang="en-US" b="1" dirty="0">
                <a:solidFill>
                  <a:srgbClr val="FF0000"/>
                </a:solidFill>
              </a:rPr>
              <a:t>Data dissemination </a:t>
            </a:r>
            <a:r>
              <a:rPr lang="en-US" dirty="0"/>
              <a:t>Users would like to control how their data are transferred from one participant to another, and how they are combined, with the owner of each piece of data keeping some control over it</a:t>
            </a:r>
          </a:p>
          <a:p>
            <a:pPr marL="379301" indent="-650230">
              <a:buNone/>
            </a:pPr>
            <a:r>
              <a:rPr lang="en-US" b="1" dirty="0">
                <a:solidFill>
                  <a:srgbClr val="FF0000"/>
                </a:solidFill>
              </a:rPr>
              <a:t>Application control </a:t>
            </a:r>
            <a:r>
              <a:rPr lang="en-US" dirty="0"/>
              <a:t>Users would like to control which applications can run on their behalf, and what information these applications can access.</a:t>
            </a:r>
          </a:p>
          <a:p>
            <a:pPr marL="379301" indent="-650230">
              <a:buNone/>
            </a:pPr>
            <a:endParaRPr lang="en-US" dirty="0"/>
          </a:p>
          <a:p>
            <a:endParaRPr lang="fr-FR" dirty="0"/>
          </a:p>
        </p:txBody>
      </p:sp>
      <p:sp>
        <p:nvSpPr>
          <p:cNvPr id="6" name="Espace réservé du numéro de diapositive 5"/>
          <p:cNvSpPr>
            <a:spLocks noGrp="1"/>
          </p:cNvSpPr>
          <p:nvPr>
            <p:ph type="sldNum" sz="quarter" idx="10"/>
          </p:nvPr>
        </p:nvSpPr>
        <p:spPr>
          <a:prstGeom prst="rect">
            <a:avLst/>
          </a:prstGeom>
        </p:spPr>
        <p:txBody>
          <a:bodyPr lIns="130046" tIns="65023" rIns="130046" bIns="65023"/>
          <a:lstStyle/>
          <a:p>
            <a:fld id="{09128B45-356E-4A35-ADDB-0EE72B20EEE7}" type="slidenum">
              <a:rPr lang="fr-FR" smtClean="0"/>
              <a:pPr/>
              <a:t>17</a:t>
            </a:fld>
            <a:endParaRPr lang="fr-FR" dirty="0"/>
          </a:p>
        </p:txBody>
      </p:sp>
    </p:spTree>
    <p:extLst>
      <p:ext uri="{BB962C8B-B14F-4D97-AF65-F5344CB8AC3E}">
        <p14:creationId xmlns:p14="http://schemas.microsoft.com/office/powerpoint/2010/main" val="196645629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a:t>Coarse grain access control</a:t>
            </a:r>
          </a:p>
        </p:txBody>
      </p:sp>
      <p:sp>
        <p:nvSpPr>
          <p:cNvPr id="3" name="Espace réservé du contenu 2"/>
          <p:cNvSpPr>
            <a:spLocks noGrp="1"/>
          </p:cNvSpPr>
          <p:nvPr>
            <p:ph idx="1"/>
          </p:nvPr>
        </p:nvSpPr>
        <p:spPr/>
        <p:txBody>
          <a:bodyPr/>
          <a:lstStyle/>
          <a:p>
            <a:pPr marL="266687" indent="0">
              <a:buNone/>
            </a:pPr>
            <a:r>
              <a:rPr lang="en-US" dirty="0"/>
              <a:t>[at Alice] </a:t>
            </a:r>
            <a:r>
              <a:rPr lang="en-US" dirty="0" err="1">
                <a:solidFill>
                  <a:srgbClr val="FF0000"/>
                </a:solidFill>
              </a:rPr>
              <a:t>album@Bob</a:t>
            </a:r>
            <a:r>
              <a:rPr lang="en-US" dirty="0"/>
              <a:t>($</a:t>
            </a:r>
            <a:r>
              <a:rPr lang="en-US" dirty="0" err="1"/>
              <a:t>p,$f</a:t>
            </a:r>
            <a:r>
              <a:rPr lang="en-US" dirty="0"/>
              <a:t>) :- </a:t>
            </a:r>
          </a:p>
          <a:p>
            <a:pPr marL="266687" indent="0">
              <a:spcBef>
                <a:spcPts val="0"/>
              </a:spcBef>
              <a:buNone/>
            </a:pPr>
            <a:r>
              <a:rPr lang="en-US" dirty="0"/>
              <a:t>		</a:t>
            </a:r>
            <a:r>
              <a:rPr lang="en-US" dirty="0" err="1"/>
              <a:t>photo@Alice</a:t>
            </a:r>
            <a:r>
              <a:rPr lang="en-US" dirty="0"/>
              <a:t>($</a:t>
            </a:r>
            <a:r>
              <a:rPr lang="en-US" dirty="0" err="1"/>
              <a:t>p,$f</a:t>
            </a:r>
            <a:r>
              <a:rPr lang="en-US" dirty="0"/>
              <a:t>)</a:t>
            </a:r>
          </a:p>
          <a:p>
            <a:pPr marL="266687" indent="0">
              <a:spcBef>
                <a:spcPts val="0"/>
              </a:spcBef>
              <a:buNone/>
            </a:pPr>
            <a:r>
              <a:rPr lang="en-US" dirty="0"/>
              <a:t>		</a:t>
            </a:r>
            <a:r>
              <a:rPr lang="en-US" dirty="0" err="1"/>
              <a:t>friend@Alice</a:t>
            </a:r>
            <a:r>
              <a:rPr lang="en-US" dirty="0"/>
              <a:t>($f) 					</a:t>
            </a:r>
          </a:p>
          <a:p>
            <a:r>
              <a:rPr lang="en-US" dirty="0" err="1" smtClean="0"/>
              <a:t>album@</a:t>
            </a:r>
            <a:r>
              <a:rPr lang="en-US" dirty="0" err="1"/>
              <a:t>Bob</a:t>
            </a:r>
            <a:r>
              <a:rPr lang="en-US" dirty="0"/>
              <a:t> </a:t>
            </a:r>
            <a:r>
              <a:rPr lang="en-US" dirty="0" smtClean="0"/>
              <a:t>is </a:t>
            </a:r>
            <a:r>
              <a:rPr lang="en-US" dirty="0" smtClean="0">
                <a:solidFill>
                  <a:srgbClr val="0000FF"/>
                </a:solidFill>
              </a:rPr>
              <a:t>extensional</a:t>
            </a:r>
          </a:p>
          <a:p>
            <a:r>
              <a:rPr lang="en-US" dirty="0" smtClean="0"/>
              <a:t>Whoever has read access to </a:t>
            </a:r>
            <a:r>
              <a:rPr lang="en-US" dirty="0" err="1" smtClean="0"/>
              <a:t>album@Bob</a:t>
            </a:r>
            <a:r>
              <a:rPr lang="en-US" dirty="0" smtClean="0"/>
              <a:t> sees all the relation</a:t>
            </a:r>
          </a:p>
        </p:txBody>
      </p:sp>
      <p:sp>
        <p:nvSpPr>
          <p:cNvPr id="5" name="Espace réservé du numéro de diapositive 4"/>
          <p:cNvSpPr>
            <a:spLocks noGrp="1"/>
          </p:cNvSpPr>
          <p:nvPr>
            <p:ph type="sldNum" sz="quarter" idx="10"/>
          </p:nvPr>
        </p:nvSpPr>
        <p:spPr/>
        <p:txBody>
          <a:bodyPr/>
          <a:lstStyle/>
          <a:p>
            <a:fld id="{1457A6C9-92C3-E741-8CDE-69286E9B4C4F}" type="slidenum">
              <a:rPr lang="en-US" smtClean="0"/>
              <a:pPr/>
              <a:t>18</a:t>
            </a:fld>
            <a:endParaRPr lang="en-US"/>
          </a:p>
        </p:txBody>
      </p:sp>
    </p:spTree>
    <p:extLst>
      <p:ext uri="{BB962C8B-B14F-4D97-AF65-F5344CB8AC3E}">
        <p14:creationId xmlns:p14="http://schemas.microsoft.com/office/powerpoint/2010/main" val="284759442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Fine grain access control</a:t>
            </a:r>
            <a:endParaRPr lang="en-US" dirty="0"/>
          </a:p>
        </p:txBody>
      </p:sp>
      <p:sp>
        <p:nvSpPr>
          <p:cNvPr id="3" name="Espace réservé du contenu 2"/>
          <p:cNvSpPr>
            <a:spLocks noGrp="1"/>
          </p:cNvSpPr>
          <p:nvPr>
            <p:ph idx="1"/>
          </p:nvPr>
        </p:nvSpPr>
        <p:spPr/>
        <p:txBody>
          <a:bodyPr>
            <a:normAutofit lnSpcReduction="10000"/>
          </a:bodyPr>
          <a:lstStyle/>
          <a:p>
            <a:pPr marL="266687" indent="0">
              <a:buNone/>
            </a:pPr>
            <a:r>
              <a:rPr lang="en-US" dirty="0"/>
              <a:t>[at Bob] </a:t>
            </a:r>
            <a:r>
              <a:rPr lang="en-US" dirty="0" err="1">
                <a:solidFill>
                  <a:srgbClr val="FF0000"/>
                </a:solidFill>
              </a:rPr>
              <a:t>photo@Alice</a:t>
            </a:r>
            <a:r>
              <a:rPr lang="en-US" dirty="0"/>
              <a:t>($</a:t>
            </a:r>
            <a:r>
              <a:rPr lang="en-US" dirty="0" err="1"/>
              <a:t>p,$f</a:t>
            </a:r>
            <a:r>
              <a:rPr lang="en-US" dirty="0"/>
              <a:t>) :- </a:t>
            </a:r>
            <a:r>
              <a:rPr lang="en-US" dirty="0" err="1"/>
              <a:t>photo@Bob</a:t>
            </a:r>
            <a:r>
              <a:rPr lang="en-US" dirty="0"/>
              <a:t>($</a:t>
            </a:r>
            <a:r>
              <a:rPr lang="en-US" dirty="0" err="1"/>
              <a:t>p,$f</a:t>
            </a:r>
            <a:r>
              <a:rPr lang="en-US" dirty="0"/>
              <a:t>)</a:t>
            </a:r>
          </a:p>
          <a:p>
            <a:pPr marL="266687" indent="0">
              <a:spcBef>
                <a:spcPts val="0"/>
              </a:spcBef>
              <a:buNone/>
            </a:pPr>
            <a:r>
              <a:rPr lang="en-US" dirty="0"/>
              <a:t>[at Sue] </a:t>
            </a:r>
            <a:r>
              <a:rPr lang="en-US" dirty="0" err="1">
                <a:solidFill>
                  <a:srgbClr val="FF0000"/>
                </a:solidFill>
              </a:rPr>
              <a:t>photo@Alice</a:t>
            </a:r>
            <a:r>
              <a:rPr lang="en-US" dirty="0"/>
              <a:t>($</a:t>
            </a:r>
            <a:r>
              <a:rPr lang="en-US" dirty="0" err="1"/>
              <a:t>p,$f</a:t>
            </a:r>
            <a:r>
              <a:rPr lang="en-US" dirty="0"/>
              <a:t>) :- </a:t>
            </a:r>
            <a:r>
              <a:rPr lang="en-US" dirty="0" err="1"/>
              <a:t>photo@Sue</a:t>
            </a:r>
            <a:r>
              <a:rPr lang="en-US" dirty="0"/>
              <a:t>($</a:t>
            </a:r>
            <a:r>
              <a:rPr lang="en-US" dirty="0" err="1"/>
              <a:t>p,$f</a:t>
            </a:r>
            <a:r>
              <a:rPr lang="en-US" dirty="0" smtClean="0"/>
              <a:t>)</a:t>
            </a:r>
          </a:p>
          <a:p>
            <a:pPr marL="266687" indent="0">
              <a:spcBef>
                <a:spcPts val="0"/>
              </a:spcBef>
              <a:buNone/>
            </a:pPr>
            <a:endParaRPr lang="en-US" dirty="0" smtClean="0"/>
          </a:p>
          <a:p>
            <a:r>
              <a:rPr lang="en-US" dirty="0" err="1" smtClean="0"/>
              <a:t>photo@Alice</a:t>
            </a:r>
            <a:r>
              <a:rPr lang="en-US" dirty="0" smtClean="0"/>
              <a:t> is </a:t>
            </a:r>
            <a:r>
              <a:rPr lang="en-US" dirty="0" smtClean="0">
                <a:solidFill>
                  <a:srgbClr val="0000FF"/>
                </a:solidFill>
              </a:rPr>
              <a:t>intensional</a:t>
            </a:r>
          </a:p>
          <a:p>
            <a:r>
              <a:rPr lang="en-US" dirty="0" smtClean="0"/>
              <a:t>Toto who has read privilege to </a:t>
            </a:r>
            <a:r>
              <a:rPr lang="en-US" dirty="0" err="1" smtClean="0"/>
              <a:t>photo@Alice</a:t>
            </a:r>
            <a:r>
              <a:rPr lang="en-US" dirty="0" smtClean="0"/>
              <a:t> and </a:t>
            </a:r>
            <a:r>
              <a:rPr lang="en-US" dirty="0" err="1" smtClean="0"/>
              <a:t>photo@Bob</a:t>
            </a:r>
            <a:r>
              <a:rPr lang="en-US" dirty="0" smtClean="0"/>
              <a:t> only, sees only the photos of Bob </a:t>
            </a:r>
            <a:r>
              <a:rPr lang="en-US" dirty="0" err="1" smtClean="0"/>
              <a:t>photo@Alice</a:t>
            </a:r>
            <a:endParaRPr lang="en-US" dirty="0" smtClean="0"/>
          </a:p>
          <a:p>
            <a:r>
              <a:rPr lang="en-US" dirty="0" smtClean="0"/>
              <a:t>Lulu who has read privilege on the three photos relations, sees </a:t>
            </a:r>
            <a:r>
              <a:rPr lang="en-US" dirty="0" smtClean="0"/>
              <a:t>everything</a:t>
            </a:r>
          </a:p>
          <a:p>
            <a:r>
              <a:rPr lang="en-US" dirty="0" smtClean="0"/>
              <a:t>The provenance of a fact determines who sees this fact (Truman paradigm) </a:t>
            </a:r>
            <a:endParaRPr lang="en-US" dirty="0"/>
          </a:p>
        </p:txBody>
      </p:sp>
      <p:sp>
        <p:nvSpPr>
          <p:cNvPr id="5" name="Espace réservé du numéro de diapositive 4"/>
          <p:cNvSpPr>
            <a:spLocks noGrp="1"/>
          </p:cNvSpPr>
          <p:nvPr>
            <p:ph type="sldNum" sz="quarter" idx="10"/>
          </p:nvPr>
        </p:nvSpPr>
        <p:spPr/>
        <p:txBody>
          <a:bodyPr/>
          <a:lstStyle/>
          <a:p>
            <a:fld id="{1457A6C9-92C3-E741-8CDE-69286E9B4C4F}" type="slidenum">
              <a:rPr lang="en-US" smtClean="0"/>
              <a:pPr/>
              <a:t>19</a:t>
            </a:fld>
            <a:endParaRPr lang="en-US"/>
          </a:p>
        </p:txBody>
      </p:sp>
    </p:spTree>
    <p:extLst>
      <p:ext uri="{BB962C8B-B14F-4D97-AF65-F5344CB8AC3E}">
        <p14:creationId xmlns:p14="http://schemas.microsoft.com/office/powerpoint/2010/main" val="77316517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body" idx="1"/>
          </p:nvPr>
        </p:nvSpPr>
        <p:spPr>
          <a:ln/>
        </p:spPr>
        <p:txBody>
          <a:bodyPr/>
          <a:lstStyle/>
          <a:p>
            <a:pPr marL="889000">
              <a:buFont typeface="Lucida Grande" charset="0"/>
              <a:buChar char="‣"/>
            </a:pPr>
            <a:r>
              <a:rPr lang="en-US" sz="4000" dirty="0">
                <a:solidFill>
                  <a:srgbClr val="FF0000"/>
                </a:solidFill>
              </a:rPr>
              <a:t>The </a:t>
            </a:r>
            <a:r>
              <a:rPr lang="en-US" sz="4000" dirty="0" smtClean="0">
                <a:solidFill>
                  <a:srgbClr val="FF0000"/>
                </a:solidFill>
              </a:rPr>
              <a:t>context</a:t>
            </a:r>
            <a:endParaRPr lang="en-US" sz="4000" dirty="0">
              <a:solidFill>
                <a:srgbClr val="FF0000"/>
              </a:solidFill>
            </a:endParaRPr>
          </a:p>
          <a:p>
            <a:pPr marL="889000"/>
            <a:r>
              <a:rPr lang="en-US" sz="4000" dirty="0" err="1" smtClean="0"/>
              <a:t>WebdamLog</a:t>
            </a:r>
            <a:r>
              <a:rPr lang="en-US" sz="4000" dirty="0" smtClean="0"/>
              <a:t>: </a:t>
            </a:r>
            <a:r>
              <a:rPr lang="en-US" sz="4000" dirty="0"/>
              <a:t>a rule-based language for the Web</a:t>
            </a:r>
          </a:p>
          <a:p>
            <a:pPr marL="889000"/>
            <a:r>
              <a:rPr lang="en-US" sz="4000" dirty="0"/>
              <a:t>The </a:t>
            </a:r>
            <a:r>
              <a:rPr lang="en-US" sz="4000" dirty="0" err="1" smtClean="0"/>
              <a:t>WebdamLog</a:t>
            </a:r>
            <a:r>
              <a:rPr lang="en-US" sz="4000" dirty="0" smtClean="0"/>
              <a:t> </a:t>
            </a:r>
            <a:r>
              <a:rPr lang="en-US" sz="4000" dirty="0"/>
              <a:t>system</a:t>
            </a:r>
          </a:p>
          <a:p>
            <a:pPr marL="889000"/>
            <a:r>
              <a:rPr lang="en-US" sz="4000" dirty="0"/>
              <a:t>Inconsistencies and </a:t>
            </a:r>
            <a:r>
              <a:rPr lang="en-US" sz="4000" dirty="0" smtClean="0"/>
              <a:t>uncertainty</a:t>
            </a:r>
          </a:p>
          <a:p>
            <a:pPr marL="889000"/>
            <a:r>
              <a:rPr lang="en-US" sz="4000" dirty="0" smtClean="0"/>
              <a:t>Access control</a:t>
            </a:r>
            <a:endParaRPr lang="en-US" sz="4000" dirty="0"/>
          </a:p>
          <a:p>
            <a:pPr marL="889000"/>
            <a:r>
              <a:rPr lang="en-US" sz="4000" dirty="0"/>
              <a:t>Conclusion</a:t>
            </a:r>
          </a:p>
        </p:txBody>
      </p:sp>
      <p:sp>
        <p:nvSpPr>
          <p:cNvPr id="2" name="Espace réservé du numéro de diapositive 1"/>
          <p:cNvSpPr>
            <a:spLocks noGrp="1"/>
          </p:cNvSpPr>
          <p:nvPr>
            <p:ph type="sldNum" sz="quarter" idx="10"/>
          </p:nvPr>
        </p:nvSpPr>
        <p:spPr/>
        <p:txBody>
          <a:bodyPr/>
          <a:lstStyle/>
          <a:p>
            <a:fld id="{1457A6C9-92C3-E741-8CDE-69286E9B4C4F}" type="slidenum">
              <a:rPr lang="en-US" smtClean="0"/>
              <a:pPr/>
              <a:t>2</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Overwriting the default for intensional data</a:t>
            </a:r>
            <a:endParaRPr lang="en-US" dirty="0"/>
          </a:p>
        </p:txBody>
      </p:sp>
      <p:sp>
        <p:nvSpPr>
          <p:cNvPr id="3" name="Espace réservé du contenu 2"/>
          <p:cNvSpPr>
            <a:spLocks noGrp="1"/>
          </p:cNvSpPr>
          <p:nvPr>
            <p:ph idx="1"/>
          </p:nvPr>
        </p:nvSpPr>
        <p:spPr/>
        <p:txBody>
          <a:bodyPr/>
          <a:lstStyle/>
          <a:p>
            <a:r>
              <a:rPr lang="en-US" dirty="0" smtClean="0"/>
              <a:t>Suppose Bob wants to publish only the photos of his friends</a:t>
            </a:r>
          </a:p>
          <a:p>
            <a:pPr marL="266687" indent="0">
              <a:buNone/>
            </a:pPr>
            <a:r>
              <a:rPr lang="en-US" dirty="0" smtClean="0"/>
              <a:t>[at Bob] </a:t>
            </a:r>
            <a:r>
              <a:rPr lang="en-US" dirty="0" err="1" smtClean="0">
                <a:solidFill>
                  <a:srgbClr val="FF0000"/>
                </a:solidFill>
              </a:rPr>
              <a:t>photo@Alice</a:t>
            </a:r>
            <a:r>
              <a:rPr lang="en-US" dirty="0" smtClean="0"/>
              <a:t>($</a:t>
            </a:r>
            <a:r>
              <a:rPr lang="en-US" dirty="0" err="1" smtClean="0"/>
              <a:t>p,$f</a:t>
            </a:r>
            <a:r>
              <a:rPr lang="en-US" dirty="0" smtClean="0"/>
              <a:t>) :- </a:t>
            </a:r>
            <a:r>
              <a:rPr lang="en-US" dirty="0" err="1" smtClean="0"/>
              <a:t>photo@Bob</a:t>
            </a:r>
            <a:r>
              <a:rPr lang="en-US" dirty="0" smtClean="0"/>
              <a:t>($</a:t>
            </a:r>
            <a:r>
              <a:rPr lang="en-US" dirty="0" err="1" smtClean="0"/>
              <a:t>p,$f</a:t>
            </a:r>
            <a:r>
              <a:rPr lang="en-US" dirty="0" smtClean="0"/>
              <a:t>)					</a:t>
            </a:r>
            <a:r>
              <a:rPr lang="en-US" dirty="0" err="1" smtClean="0">
                <a:solidFill>
                  <a:srgbClr val="0000FF"/>
                </a:solidFill>
              </a:rPr>
              <a:t>friends@Bob</a:t>
            </a:r>
            <a:r>
              <a:rPr lang="en-US" dirty="0" smtClean="0">
                <a:solidFill>
                  <a:srgbClr val="0000FF"/>
                </a:solidFill>
              </a:rPr>
              <a:t>($f)</a:t>
            </a:r>
            <a:endParaRPr lang="en-US" dirty="0" smtClean="0">
              <a:solidFill>
                <a:srgbClr val="000000"/>
              </a:solidFill>
            </a:endParaRPr>
          </a:p>
          <a:p>
            <a:r>
              <a:rPr lang="en-US" dirty="0" smtClean="0">
                <a:solidFill>
                  <a:srgbClr val="000000"/>
                </a:solidFill>
              </a:rPr>
              <a:t>Issue: you can read these photos only if you have read privilege on </a:t>
            </a:r>
            <a:r>
              <a:rPr lang="en-US" dirty="0" err="1" smtClean="0">
                <a:solidFill>
                  <a:srgbClr val="000000"/>
                </a:solidFill>
              </a:rPr>
              <a:t>friends@Bob</a:t>
            </a:r>
            <a:r>
              <a:rPr lang="en-US" dirty="0" smtClean="0">
                <a:solidFill>
                  <a:srgbClr val="000000"/>
                </a:solidFill>
              </a:rPr>
              <a:t> that is private</a:t>
            </a:r>
            <a:endParaRPr lang="en-US" dirty="0" smtClean="0">
              <a:solidFill>
                <a:srgbClr val="FFFFFF"/>
              </a:solidFill>
            </a:endParaRPr>
          </a:p>
        </p:txBody>
      </p:sp>
      <p:sp>
        <p:nvSpPr>
          <p:cNvPr id="5" name="Espace réservé du numéro de diapositive 4"/>
          <p:cNvSpPr>
            <a:spLocks noGrp="1"/>
          </p:cNvSpPr>
          <p:nvPr>
            <p:ph type="sldNum" sz="quarter" idx="10"/>
          </p:nvPr>
        </p:nvSpPr>
        <p:spPr/>
        <p:txBody>
          <a:bodyPr/>
          <a:lstStyle/>
          <a:p>
            <a:fld id="{1457A6C9-92C3-E741-8CDE-69286E9B4C4F}" type="slidenum">
              <a:rPr lang="en-US" smtClean="0"/>
              <a:pPr/>
              <a:t>20</a:t>
            </a:fld>
            <a:endParaRPr lang="en-US"/>
          </a:p>
        </p:txBody>
      </p:sp>
    </p:spTree>
    <p:extLst>
      <p:ext uri="{BB962C8B-B14F-4D97-AF65-F5344CB8AC3E}">
        <p14:creationId xmlns:p14="http://schemas.microsoft.com/office/powerpoint/2010/main" val="44390868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en-US" dirty="0" smtClean="0"/>
              <a:t>Overwriting the default for intensional data</a:t>
            </a:r>
            <a:endParaRPr lang="en-US" dirty="0"/>
          </a:p>
        </p:txBody>
      </p:sp>
      <p:sp>
        <p:nvSpPr>
          <p:cNvPr id="3" name="Espace réservé du contenu 2"/>
          <p:cNvSpPr>
            <a:spLocks noGrp="1"/>
          </p:cNvSpPr>
          <p:nvPr>
            <p:ph idx="1"/>
          </p:nvPr>
        </p:nvSpPr>
        <p:spPr/>
        <p:txBody>
          <a:bodyPr>
            <a:normAutofit/>
          </a:bodyPr>
          <a:lstStyle/>
          <a:p>
            <a:r>
              <a:rPr lang="en-US" dirty="0"/>
              <a:t>[at Bob] </a:t>
            </a:r>
            <a:r>
              <a:rPr lang="en-US" dirty="0" err="1"/>
              <a:t>photo@Alice</a:t>
            </a:r>
            <a:r>
              <a:rPr lang="en-US" dirty="0"/>
              <a:t>($</a:t>
            </a:r>
            <a:r>
              <a:rPr lang="en-US" dirty="0" err="1"/>
              <a:t>p,$f</a:t>
            </a:r>
            <a:r>
              <a:rPr lang="en-US" dirty="0"/>
              <a:t>) :- </a:t>
            </a:r>
            <a:r>
              <a:rPr lang="en-US" dirty="0" err="1"/>
              <a:t>photo@Bob</a:t>
            </a:r>
            <a:r>
              <a:rPr lang="en-US" dirty="0"/>
              <a:t>($</a:t>
            </a:r>
            <a:r>
              <a:rPr lang="en-US" dirty="0" err="1"/>
              <a:t>p,$f</a:t>
            </a:r>
            <a:r>
              <a:rPr lang="en-US" dirty="0"/>
              <a:t>)					</a:t>
            </a:r>
            <a:r>
              <a:rPr lang="en-US" dirty="0" smtClean="0">
                <a:solidFill>
                  <a:srgbClr val="FF0000"/>
                </a:solidFill>
              </a:rPr>
              <a:t>[ hide </a:t>
            </a:r>
            <a:r>
              <a:rPr lang="en-US" dirty="0" err="1" smtClean="0">
                <a:solidFill>
                  <a:srgbClr val="0000FF"/>
                </a:solidFill>
              </a:rPr>
              <a:t>friends</a:t>
            </a:r>
            <a:r>
              <a:rPr lang="en-US" dirty="0" err="1">
                <a:solidFill>
                  <a:srgbClr val="0000FF"/>
                </a:solidFill>
              </a:rPr>
              <a:t>@Bob</a:t>
            </a:r>
            <a:r>
              <a:rPr lang="en-US" dirty="0">
                <a:solidFill>
                  <a:srgbClr val="0000FF"/>
                </a:solidFill>
              </a:rPr>
              <a:t>($f</a:t>
            </a:r>
            <a:r>
              <a:rPr lang="en-US" dirty="0" smtClean="0">
                <a:solidFill>
                  <a:srgbClr val="0000FF"/>
                </a:solidFill>
              </a:rPr>
              <a:t>) </a:t>
            </a:r>
            <a:r>
              <a:rPr lang="en-US" dirty="0" smtClean="0">
                <a:solidFill>
                  <a:srgbClr val="FF0000"/>
                </a:solidFill>
              </a:rPr>
              <a:t>]</a:t>
            </a:r>
            <a:endParaRPr lang="en-US" dirty="0" smtClean="0">
              <a:solidFill>
                <a:srgbClr val="FFFFFF"/>
              </a:solidFill>
            </a:endParaRPr>
          </a:p>
          <a:p>
            <a:r>
              <a:rPr lang="en-US" dirty="0" smtClean="0">
                <a:solidFill>
                  <a:srgbClr val="000000"/>
                </a:solidFill>
              </a:rPr>
              <a:t>Hide: blocks the provenance from </a:t>
            </a:r>
            <a:r>
              <a:rPr lang="en-US" dirty="0" err="1" smtClean="0">
                <a:solidFill>
                  <a:srgbClr val="000000"/>
                </a:solidFill>
              </a:rPr>
              <a:t>friends@Bob</a:t>
            </a:r>
            <a:endParaRPr lang="en-US" dirty="0" smtClean="0">
              <a:solidFill>
                <a:srgbClr val="000000"/>
              </a:solidFill>
            </a:endParaRPr>
          </a:p>
          <a:p>
            <a:r>
              <a:rPr lang="en-US" dirty="0" smtClean="0">
                <a:solidFill>
                  <a:srgbClr val="000000"/>
                </a:solidFill>
              </a:rPr>
              <a:t>Bob declassify this data just for the evaluation of this rule</a:t>
            </a:r>
            <a:endParaRPr lang="en-US" dirty="0">
              <a:solidFill>
                <a:srgbClr val="000000"/>
              </a:solidFill>
            </a:endParaRPr>
          </a:p>
          <a:p>
            <a:pPr lvl="1"/>
            <a:r>
              <a:rPr lang="en-US" dirty="0" smtClean="0">
                <a:solidFill>
                  <a:srgbClr val="000000"/>
                </a:solidFill>
              </a:rPr>
              <a:t>You can declassify only tuples you own ↦ grant privilege</a:t>
            </a:r>
          </a:p>
        </p:txBody>
      </p:sp>
      <p:sp>
        <p:nvSpPr>
          <p:cNvPr id="5" name="Espace réservé du numéro de diapositive 4"/>
          <p:cNvSpPr>
            <a:spLocks noGrp="1"/>
          </p:cNvSpPr>
          <p:nvPr>
            <p:ph type="sldNum" sz="quarter" idx="10"/>
          </p:nvPr>
        </p:nvSpPr>
        <p:spPr/>
        <p:txBody>
          <a:bodyPr/>
          <a:lstStyle/>
          <a:p>
            <a:fld id="{1457A6C9-92C3-E741-8CDE-69286E9B4C4F}" type="slidenum">
              <a:rPr lang="en-US" smtClean="0"/>
              <a:pPr/>
              <a:t>21</a:t>
            </a:fld>
            <a:endParaRPr lang="en-US"/>
          </a:p>
        </p:txBody>
      </p:sp>
    </p:spTree>
    <p:extLst>
      <p:ext uri="{BB962C8B-B14F-4D97-AF65-F5344CB8AC3E}">
        <p14:creationId xmlns:p14="http://schemas.microsoft.com/office/powerpoint/2010/main" val="3580558816"/>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Issues with non local rules</a:t>
            </a:r>
            <a:endParaRPr lang="en-US" dirty="0"/>
          </a:p>
        </p:txBody>
      </p:sp>
      <p:sp>
        <p:nvSpPr>
          <p:cNvPr id="3" name="Espace réservé du contenu 2"/>
          <p:cNvSpPr>
            <a:spLocks noGrp="1"/>
          </p:cNvSpPr>
          <p:nvPr>
            <p:ph idx="1"/>
          </p:nvPr>
        </p:nvSpPr>
        <p:spPr/>
        <p:txBody>
          <a:bodyPr>
            <a:normAutofit/>
          </a:bodyPr>
          <a:lstStyle/>
          <a:p>
            <a:r>
              <a:rPr lang="en-US" dirty="0"/>
              <a:t>[at Bob] </a:t>
            </a:r>
            <a:endParaRPr lang="en-US" dirty="0" smtClean="0"/>
          </a:p>
          <a:p>
            <a:pPr marL="711164" lvl="1" indent="0">
              <a:buNone/>
            </a:pPr>
            <a:r>
              <a:rPr lang="en-US" dirty="0" err="1" smtClean="0"/>
              <a:t>message</a:t>
            </a:r>
            <a:r>
              <a:rPr lang="en-US" dirty="0" err="1"/>
              <a:t>@Sue</a:t>
            </a:r>
            <a:r>
              <a:rPr lang="en-US" dirty="0"/>
              <a:t>(“I hate </a:t>
            </a:r>
            <a:r>
              <a:rPr lang="en-US" dirty="0" smtClean="0"/>
              <a:t>you”) </a:t>
            </a:r>
            <a:r>
              <a:rPr lang="en-US" dirty="0"/>
              <a:t>:- </a:t>
            </a:r>
            <a:r>
              <a:rPr lang="en-US" dirty="0" err="1" smtClean="0"/>
              <a:t>date</a:t>
            </a:r>
            <a:r>
              <a:rPr lang="en-US" dirty="0" err="1"/>
              <a:t>@Alice</a:t>
            </a:r>
            <a:r>
              <a:rPr lang="en-US" dirty="0"/>
              <a:t>(d</a:t>
            </a:r>
            <a:r>
              <a:rPr lang="en-US" dirty="0" smtClean="0"/>
              <a:t>)</a:t>
            </a:r>
          </a:p>
          <a:p>
            <a:pPr marL="711164" lvl="1" indent="0">
              <a:buNone/>
            </a:pPr>
            <a:r>
              <a:rPr lang="en-US" dirty="0" err="1" smtClean="0"/>
              <a:t>aliceSecret</a:t>
            </a:r>
            <a:r>
              <a:rPr lang="en-US" dirty="0" err="1"/>
              <a:t>@Bob</a:t>
            </a:r>
            <a:r>
              <a:rPr lang="en-US" dirty="0"/>
              <a:t>(x) :</a:t>
            </a:r>
            <a:r>
              <a:rPr lang="en-US" dirty="0" smtClean="0"/>
              <a:t>-</a:t>
            </a:r>
            <a:r>
              <a:rPr lang="en-US" dirty="0"/>
              <a:t> </a:t>
            </a:r>
            <a:r>
              <a:rPr lang="en-US" dirty="0" err="1" smtClean="0"/>
              <a:t>date</a:t>
            </a:r>
            <a:r>
              <a:rPr lang="en-US" dirty="0" err="1"/>
              <a:t>@Alice</a:t>
            </a:r>
            <a:r>
              <a:rPr lang="en-US" dirty="0"/>
              <a:t>(d), </a:t>
            </a:r>
            <a:r>
              <a:rPr lang="en-US" dirty="0" err="1" smtClean="0"/>
              <a:t>secret</a:t>
            </a:r>
            <a:r>
              <a:rPr lang="en-US" dirty="0" err="1"/>
              <a:t>@Alice</a:t>
            </a:r>
            <a:r>
              <a:rPr lang="en-US" dirty="0"/>
              <a:t>(x)</a:t>
            </a:r>
          </a:p>
          <a:p>
            <a:pPr marL="266687" indent="0">
              <a:buNone/>
            </a:pPr>
            <a:r>
              <a:rPr lang="en-US" dirty="0" smtClean="0"/>
              <a:t>Ignoring access </a:t>
            </a:r>
            <a:r>
              <a:rPr lang="en-US" dirty="0"/>
              <a:t>rights, by delegation, </a:t>
            </a:r>
            <a:r>
              <a:rPr lang="en-US" dirty="0" smtClean="0"/>
              <a:t>this results </a:t>
            </a:r>
            <a:r>
              <a:rPr lang="en-US" dirty="0"/>
              <a:t>in running</a:t>
            </a:r>
          </a:p>
          <a:p>
            <a:r>
              <a:rPr lang="en-US" dirty="0" smtClean="0"/>
              <a:t>[</a:t>
            </a:r>
            <a:r>
              <a:rPr lang="en-US" dirty="0"/>
              <a:t>at Alice] </a:t>
            </a:r>
            <a:endParaRPr lang="en-US" dirty="0" smtClean="0"/>
          </a:p>
          <a:p>
            <a:pPr marL="266687" indent="0">
              <a:buNone/>
            </a:pPr>
            <a:r>
              <a:rPr lang="en-US" dirty="0"/>
              <a:t>	</a:t>
            </a:r>
            <a:r>
              <a:rPr lang="en-US" dirty="0" err="1" smtClean="0"/>
              <a:t>message</a:t>
            </a:r>
            <a:r>
              <a:rPr lang="en-US" dirty="0" err="1"/>
              <a:t>@Sue</a:t>
            </a:r>
            <a:r>
              <a:rPr lang="en-US" dirty="0"/>
              <a:t>(“I </a:t>
            </a:r>
            <a:r>
              <a:rPr lang="en-US"/>
              <a:t>hate </a:t>
            </a:r>
            <a:r>
              <a:rPr lang="en-US" smtClean="0"/>
              <a:t>you”) </a:t>
            </a:r>
            <a:r>
              <a:rPr lang="en-US" dirty="0"/>
              <a:t>:- </a:t>
            </a:r>
            <a:r>
              <a:rPr lang="en-US" dirty="0" err="1"/>
              <a:t>date@Alice</a:t>
            </a:r>
            <a:r>
              <a:rPr lang="en-US" dirty="0"/>
              <a:t>(d</a:t>
            </a:r>
            <a:r>
              <a:rPr lang="en-US" dirty="0" smtClean="0"/>
              <a:t>)</a:t>
            </a:r>
          </a:p>
          <a:p>
            <a:pPr marL="266687" indent="0">
              <a:buNone/>
            </a:pPr>
            <a:r>
              <a:rPr lang="en-US" dirty="0"/>
              <a:t>	</a:t>
            </a:r>
            <a:r>
              <a:rPr lang="en-US" dirty="0" err="1" smtClean="0"/>
              <a:t>aliceSecret</a:t>
            </a:r>
            <a:r>
              <a:rPr lang="en-US" dirty="0" err="1"/>
              <a:t>@Bob</a:t>
            </a:r>
            <a:r>
              <a:rPr lang="en-US" dirty="0"/>
              <a:t>(x) :</a:t>
            </a:r>
            <a:r>
              <a:rPr lang="en-US" dirty="0" smtClean="0"/>
              <a:t>- </a:t>
            </a:r>
            <a:r>
              <a:rPr lang="en-US" dirty="0" err="1" smtClean="0"/>
              <a:t>date</a:t>
            </a:r>
            <a:r>
              <a:rPr lang="en-US" dirty="0" err="1"/>
              <a:t>@Alice</a:t>
            </a:r>
            <a:r>
              <a:rPr lang="en-US" dirty="0"/>
              <a:t>(d)</a:t>
            </a:r>
            <a:r>
              <a:rPr lang="en-US" dirty="0" smtClean="0"/>
              <a:t>, </a:t>
            </a:r>
            <a:r>
              <a:rPr lang="en-US" dirty="0" err="1" smtClean="0"/>
              <a:t>secret</a:t>
            </a:r>
            <a:r>
              <a:rPr lang="en-US" dirty="0" err="1"/>
              <a:t>@Alice</a:t>
            </a:r>
            <a:r>
              <a:rPr lang="en-US" dirty="0"/>
              <a:t>(x)</a:t>
            </a:r>
          </a:p>
        </p:txBody>
      </p:sp>
      <p:sp>
        <p:nvSpPr>
          <p:cNvPr id="5" name="Espace réservé du numéro de diapositive 4"/>
          <p:cNvSpPr>
            <a:spLocks noGrp="1"/>
          </p:cNvSpPr>
          <p:nvPr>
            <p:ph type="sldNum" sz="quarter" idx="10"/>
          </p:nvPr>
        </p:nvSpPr>
        <p:spPr/>
        <p:txBody>
          <a:bodyPr/>
          <a:lstStyle/>
          <a:p>
            <a:fld id="{1457A6C9-92C3-E741-8CDE-69286E9B4C4F}" type="slidenum">
              <a:rPr lang="en-US" smtClean="0"/>
              <a:pPr/>
              <a:t>22</a:t>
            </a:fld>
            <a:endParaRPr lang="en-US"/>
          </a:p>
        </p:txBody>
      </p:sp>
    </p:spTree>
    <p:extLst>
      <p:ext uri="{BB962C8B-B14F-4D97-AF65-F5344CB8AC3E}">
        <p14:creationId xmlns:p14="http://schemas.microsoft.com/office/powerpoint/2010/main" val="3186554031"/>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Default solution: sand box</a:t>
            </a:r>
            <a:endParaRPr lang="en-US" dirty="0"/>
          </a:p>
        </p:txBody>
      </p:sp>
      <p:sp>
        <p:nvSpPr>
          <p:cNvPr id="3" name="Espace réservé du contenu 2"/>
          <p:cNvSpPr>
            <a:spLocks noGrp="1"/>
          </p:cNvSpPr>
          <p:nvPr>
            <p:ph idx="1"/>
          </p:nvPr>
        </p:nvSpPr>
        <p:spPr/>
        <p:txBody>
          <a:bodyPr>
            <a:normAutofit/>
          </a:bodyPr>
          <a:lstStyle/>
          <a:p>
            <a:pPr marL="266687" indent="0">
              <a:buNone/>
            </a:pPr>
            <a:r>
              <a:rPr lang="en-US" b="1" dirty="0" smtClean="0">
                <a:solidFill>
                  <a:srgbClr val="FF0000"/>
                </a:solidFill>
              </a:rPr>
              <a:t>We run the rule at Alice in a </a:t>
            </a:r>
            <a:r>
              <a:rPr lang="en-US" b="1" dirty="0" smtClean="0">
                <a:solidFill>
                  <a:srgbClr val="0000FF"/>
                </a:solidFill>
              </a:rPr>
              <a:t>Sandbox</a:t>
            </a:r>
          </a:p>
          <a:p>
            <a:r>
              <a:rPr lang="en-US" dirty="0" smtClean="0"/>
              <a:t>We use the access rights of Bob</a:t>
            </a:r>
          </a:p>
          <a:p>
            <a:pPr marL="711164" lvl="1" indent="0">
              <a:buNone/>
            </a:pPr>
            <a:r>
              <a:rPr lang="en-US" dirty="0" smtClean="0"/>
              <a:t>So the second rule does not succeed in sending secrets</a:t>
            </a:r>
          </a:p>
          <a:p>
            <a:r>
              <a:rPr lang="en-US" dirty="0" smtClean="0"/>
              <a:t>The message specifies that this is done at Bob’s request</a:t>
            </a:r>
          </a:p>
          <a:p>
            <a:pPr marL="711164" lvl="1" indent="0">
              <a:buNone/>
            </a:pPr>
            <a:r>
              <a:rPr lang="en-US" dirty="0" smtClean="0"/>
              <a:t>So requires authentication/signatures</a:t>
            </a:r>
            <a:endParaRPr lang="en-US" dirty="0"/>
          </a:p>
          <a:p>
            <a:r>
              <a:rPr lang="en-US" dirty="0" smtClean="0"/>
              <a:t>Alternative: </a:t>
            </a:r>
            <a:r>
              <a:rPr lang="en-US" dirty="0" smtClean="0">
                <a:solidFill>
                  <a:srgbClr val="0000FF"/>
                </a:solidFill>
              </a:rPr>
              <a:t>delegation without sandbox</a:t>
            </a:r>
            <a:r>
              <a:rPr lang="en-US" dirty="0" smtClean="0"/>
              <a:t>. Possible if the peer that asks for the delegation is given the privilege to install rules at the other peer – Here if Alice gives Bob the right to install a rule in her environment</a:t>
            </a:r>
          </a:p>
        </p:txBody>
      </p:sp>
      <p:sp>
        <p:nvSpPr>
          <p:cNvPr id="5" name="Espace réservé du numéro de diapositive 4"/>
          <p:cNvSpPr>
            <a:spLocks noGrp="1"/>
          </p:cNvSpPr>
          <p:nvPr>
            <p:ph type="sldNum" sz="quarter" idx="10"/>
          </p:nvPr>
        </p:nvSpPr>
        <p:spPr/>
        <p:txBody>
          <a:bodyPr/>
          <a:lstStyle/>
          <a:p>
            <a:fld id="{1457A6C9-92C3-E741-8CDE-69286E9B4C4F}" type="slidenum">
              <a:rPr lang="en-US" smtClean="0"/>
              <a:pPr/>
              <a:t>23</a:t>
            </a:fld>
            <a:endParaRPr lang="en-US"/>
          </a:p>
        </p:txBody>
      </p:sp>
    </p:spTree>
    <p:extLst>
      <p:ext uri="{BB962C8B-B14F-4D97-AF65-F5344CB8AC3E}">
        <p14:creationId xmlns:p14="http://schemas.microsoft.com/office/powerpoint/2010/main" val="3217391403"/>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Rectangle 1"/>
          <p:cNvSpPr>
            <a:spLocks noGrp="1" noChangeArrowheads="1"/>
          </p:cNvSpPr>
          <p:nvPr>
            <p:ph type="body" idx="1"/>
          </p:nvPr>
        </p:nvSpPr>
        <p:spPr>
          <a:ln/>
        </p:spPr>
        <p:txBody>
          <a:bodyPr/>
          <a:lstStyle/>
          <a:p>
            <a:pPr marL="889000">
              <a:buClr>
                <a:srgbClr val="666666"/>
              </a:buClr>
            </a:pPr>
            <a:r>
              <a:rPr lang="en-US" sz="4000" dirty="0">
                <a:solidFill>
                  <a:srgbClr val="666666"/>
                </a:solidFill>
              </a:rPr>
              <a:t>The Web as a distributed knowledge </a:t>
            </a:r>
            <a:r>
              <a:rPr lang="en-US" sz="4000" dirty="0" smtClean="0">
                <a:solidFill>
                  <a:srgbClr val="666666"/>
                </a:solidFill>
              </a:rPr>
              <a:t>base</a:t>
            </a:r>
            <a:endParaRPr lang="en-US" sz="4000" dirty="0">
              <a:solidFill>
                <a:srgbClr val="666666"/>
              </a:solidFill>
            </a:endParaRPr>
          </a:p>
          <a:p>
            <a:pPr marL="889000">
              <a:buClr>
                <a:srgbClr val="666666"/>
              </a:buClr>
            </a:pPr>
            <a:r>
              <a:rPr lang="en-US" sz="4000" dirty="0" err="1" smtClean="0">
                <a:solidFill>
                  <a:srgbClr val="666666"/>
                </a:solidFill>
              </a:rPr>
              <a:t>WebdamLog</a:t>
            </a:r>
            <a:r>
              <a:rPr lang="en-US" sz="4000" dirty="0" smtClean="0">
                <a:solidFill>
                  <a:srgbClr val="666666"/>
                </a:solidFill>
              </a:rPr>
              <a:t>: </a:t>
            </a:r>
            <a:r>
              <a:rPr lang="en-US" sz="4000" dirty="0">
                <a:solidFill>
                  <a:srgbClr val="666666"/>
                </a:solidFill>
              </a:rPr>
              <a:t>a rule-based language for the Web</a:t>
            </a:r>
          </a:p>
          <a:p>
            <a:pPr marL="889000">
              <a:buClr>
                <a:srgbClr val="4C4C4C"/>
              </a:buClr>
            </a:pPr>
            <a:r>
              <a:rPr lang="en-US" sz="4000" dirty="0">
                <a:solidFill>
                  <a:srgbClr val="4C4C4C"/>
                </a:solidFill>
              </a:rPr>
              <a:t>The </a:t>
            </a:r>
            <a:r>
              <a:rPr lang="en-US" sz="4000" dirty="0" err="1" smtClean="0">
                <a:solidFill>
                  <a:srgbClr val="4C4C4C"/>
                </a:solidFill>
              </a:rPr>
              <a:t>WebdamLog</a:t>
            </a:r>
            <a:r>
              <a:rPr lang="en-US" sz="4000" dirty="0" smtClean="0">
                <a:solidFill>
                  <a:srgbClr val="4C4C4C"/>
                </a:solidFill>
              </a:rPr>
              <a:t> </a:t>
            </a:r>
            <a:r>
              <a:rPr lang="en-US" sz="4000" dirty="0">
                <a:solidFill>
                  <a:srgbClr val="4C4C4C"/>
                </a:solidFill>
              </a:rPr>
              <a:t>system</a:t>
            </a:r>
          </a:p>
          <a:p>
            <a:pPr marL="889000">
              <a:buClr>
                <a:srgbClr val="4C4C4C"/>
              </a:buClr>
            </a:pPr>
            <a:r>
              <a:rPr lang="en-US" sz="4000" dirty="0">
                <a:solidFill>
                  <a:srgbClr val="4C4C4C"/>
                </a:solidFill>
              </a:rPr>
              <a:t>Inconsistencies and </a:t>
            </a:r>
            <a:r>
              <a:rPr lang="en-US" sz="4000" dirty="0" smtClean="0">
                <a:solidFill>
                  <a:srgbClr val="4C4C4C"/>
                </a:solidFill>
              </a:rPr>
              <a:t>uncertainty</a:t>
            </a:r>
          </a:p>
          <a:p>
            <a:pPr marL="889000">
              <a:buClr>
                <a:srgbClr val="4C4C4C"/>
              </a:buClr>
            </a:pPr>
            <a:r>
              <a:rPr lang="en-US" sz="4000" dirty="0"/>
              <a:t>Access </a:t>
            </a:r>
            <a:r>
              <a:rPr lang="en-US" sz="4000" dirty="0" smtClean="0"/>
              <a:t>control</a:t>
            </a:r>
            <a:endParaRPr lang="en-US" sz="4000" dirty="0">
              <a:solidFill>
                <a:srgbClr val="4C4C4C"/>
              </a:solidFill>
            </a:endParaRPr>
          </a:p>
          <a:p>
            <a:pPr marL="889000">
              <a:buFont typeface="Lucida Grande" charset="0"/>
              <a:buChar char="‣"/>
            </a:pPr>
            <a:r>
              <a:rPr lang="en-US" sz="4000" dirty="0">
                <a:solidFill>
                  <a:srgbClr val="FF0000"/>
                </a:solidFill>
              </a:rPr>
              <a:t>Conclusion</a:t>
            </a:r>
          </a:p>
        </p:txBody>
      </p:sp>
      <p:sp>
        <p:nvSpPr>
          <p:cNvPr id="2" name="Espace réservé du numéro de diapositive 1"/>
          <p:cNvSpPr>
            <a:spLocks noGrp="1"/>
          </p:cNvSpPr>
          <p:nvPr>
            <p:ph type="sldNum" sz="quarter" idx="10"/>
          </p:nvPr>
        </p:nvSpPr>
        <p:spPr/>
        <p:txBody>
          <a:bodyPr/>
          <a:lstStyle/>
          <a:p>
            <a:fld id="{1457A6C9-92C3-E741-8CDE-69286E9B4C4F}" type="slidenum">
              <a:rPr lang="en-US" smtClean="0"/>
              <a:pPr/>
              <a:t>24</a:t>
            </a:fld>
            <a:endParaRPr lang="en-US"/>
          </a:p>
        </p:txBody>
      </p:sp>
    </p:spTree>
    <p:extLst>
      <p:ext uri="{BB962C8B-B14F-4D97-AF65-F5344CB8AC3E}">
        <p14:creationId xmlns:p14="http://schemas.microsoft.com/office/powerpoint/2010/main" val="228015612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Thesis</a:t>
            </a:r>
            <a:endParaRPr lang="en-US" dirty="0"/>
          </a:p>
        </p:txBody>
      </p:sp>
      <p:sp>
        <p:nvSpPr>
          <p:cNvPr id="3" name="Espace réservé du contenu 2"/>
          <p:cNvSpPr>
            <a:spLocks noGrp="1"/>
          </p:cNvSpPr>
          <p:nvPr>
            <p:ph idx="1"/>
          </p:nvPr>
        </p:nvSpPr>
        <p:spPr/>
        <p:txBody>
          <a:bodyPr>
            <a:noAutofit/>
          </a:bodyPr>
          <a:lstStyle/>
          <a:p>
            <a:pPr marL="0" indent="0">
              <a:buNone/>
            </a:pPr>
            <a:r>
              <a:rPr lang="en-US" sz="3600" dirty="0" smtClean="0"/>
              <a:t>Let us turn the Web into a </a:t>
            </a:r>
            <a:r>
              <a:rPr lang="en-US" sz="3600" dirty="0"/>
              <a:t>distributed knowledge </a:t>
            </a:r>
            <a:r>
              <a:rPr lang="en-US" sz="3600" dirty="0" smtClean="0"/>
              <a:t>base</a:t>
            </a:r>
          </a:p>
          <a:p>
            <a:pPr marL="0" indent="0">
              <a:buNone/>
            </a:pPr>
            <a:r>
              <a:rPr lang="en-US" sz="3600" dirty="0" smtClean="0"/>
              <a:t>		with billions of users</a:t>
            </a:r>
          </a:p>
          <a:p>
            <a:pPr marL="0" indent="0">
              <a:buNone/>
            </a:pPr>
            <a:r>
              <a:rPr lang="en-US" sz="3600" dirty="0" smtClean="0"/>
              <a:t>			supported by billions of systems</a:t>
            </a:r>
          </a:p>
          <a:p>
            <a:pPr marL="0" indent="0">
              <a:buNone/>
            </a:pPr>
            <a:r>
              <a:rPr lang="en-US" sz="3600" dirty="0">
                <a:solidFill>
                  <a:srgbClr val="0000FF"/>
                </a:solidFill>
              </a:rPr>
              <a:t>	</a:t>
            </a:r>
            <a:r>
              <a:rPr lang="en-US" sz="3600" dirty="0" smtClean="0">
                <a:solidFill>
                  <a:srgbClr val="0000FF"/>
                </a:solidFill>
              </a:rPr>
              <a:t>			analyzing information</a:t>
            </a:r>
          </a:p>
          <a:p>
            <a:pPr marL="0" indent="0">
              <a:buNone/>
            </a:pPr>
            <a:r>
              <a:rPr lang="en-US" sz="3600" dirty="0">
                <a:solidFill>
                  <a:srgbClr val="0000FF"/>
                </a:solidFill>
              </a:rPr>
              <a:t>	</a:t>
            </a:r>
            <a:r>
              <a:rPr lang="en-US" sz="3600" dirty="0" smtClean="0">
                <a:solidFill>
                  <a:srgbClr val="0000FF"/>
                </a:solidFill>
              </a:rPr>
              <a:t>				extracting knowledge </a:t>
            </a:r>
          </a:p>
          <a:p>
            <a:pPr marL="0" indent="0">
              <a:buNone/>
            </a:pPr>
            <a:r>
              <a:rPr lang="en-US" sz="3600" dirty="0">
                <a:solidFill>
                  <a:srgbClr val="0000FF"/>
                </a:solidFill>
              </a:rPr>
              <a:t>	</a:t>
            </a:r>
            <a:r>
              <a:rPr lang="en-US" sz="3600" dirty="0" smtClean="0">
                <a:solidFill>
                  <a:srgbClr val="0000FF"/>
                </a:solidFill>
              </a:rPr>
              <a:t>					exchanging knowledge</a:t>
            </a:r>
          </a:p>
          <a:p>
            <a:pPr marL="0" indent="0">
              <a:buNone/>
            </a:pPr>
            <a:r>
              <a:rPr lang="en-US" sz="3600" dirty="0">
                <a:solidFill>
                  <a:srgbClr val="0000FF"/>
                </a:solidFill>
              </a:rPr>
              <a:t>	</a:t>
            </a:r>
            <a:r>
              <a:rPr lang="en-US" sz="3600" dirty="0" smtClean="0">
                <a:solidFill>
                  <a:srgbClr val="0000FF"/>
                </a:solidFill>
              </a:rPr>
              <a:t>						inferring knowledge</a:t>
            </a:r>
            <a:endParaRPr lang="en-US" sz="3600" dirty="0">
              <a:solidFill>
                <a:srgbClr val="0000FF"/>
              </a:solidFill>
            </a:endParaRPr>
          </a:p>
        </p:txBody>
      </p:sp>
      <p:sp>
        <p:nvSpPr>
          <p:cNvPr id="4" name="Espace réservé du numéro de diapositive 3"/>
          <p:cNvSpPr>
            <a:spLocks noGrp="1"/>
          </p:cNvSpPr>
          <p:nvPr>
            <p:ph type="sldNum" sz="quarter" idx="10"/>
          </p:nvPr>
        </p:nvSpPr>
        <p:spPr/>
        <p:txBody>
          <a:bodyPr/>
          <a:lstStyle/>
          <a:p>
            <a:fld id="{1457A6C9-92C3-E741-8CDE-69286E9B4C4F}" type="slidenum">
              <a:rPr lang="en-US" smtClean="0"/>
              <a:pPr/>
              <a:t>25</a:t>
            </a:fld>
            <a:endParaRPr lang="en-US"/>
          </a:p>
        </p:txBody>
      </p:sp>
    </p:spTree>
    <p:extLst>
      <p:ext uri="{BB962C8B-B14F-4D97-AF65-F5344CB8AC3E}">
        <p14:creationId xmlns:p14="http://schemas.microsoft.com/office/powerpoint/2010/main" val="1257315087"/>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Contribution</a:t>
            </a:r>
            <a:endParaRPr lang="en-US" dirty="0"/>
          </a:p>
        </p:txBody>
      </p:sp>
      <p:sp>
        <p:nvSpPr>
          <p:cNvPr id="3" name="Espace réservé du contenu 2"/>
          <p:cNvSpPr>
            <a:spLocks noGrp="1"/>
          </p:cNvSpPr>
          <p:nvPr>
            <p:ph idx="1"/>
          </p:nvPr>
        </p:nvSpPr>
        <p:spPr>
          <a:xfrm>
            <a:off x="622300" y="1536700"/>
            <a:ext cx="12382500" cy="7467600"/>
          </a:xfrm>
        </p:spPr>
        <p:txBody>
          <a:bodyPr/>
          <a:lstStyle/>
          <a:p>
            <a:pPr marL="0" lvl="1" indent="0">
              <a:buNone/>
            </a:pPr>
            <a:r>
              <a:rPr lang="en-US" sz="3600" dirty="0"/>
              <a:t>The general approach </a:t>
            </a:r>
            <a:r>
              <a:rPr lang="en-US" sz="3600" dirty="0" smtClean="0"/>
              <a:t>			[</a:t>
            </a:r>
            <a:r>
              <a:rPr lang="en-US" sz="3600" dirty="0"/>
              <a:t>ICDE’12]</a:t>
            </a:r>
          </a:p>
          <a:p>
            <a:pPr marL="0" lvl="1" indent="0">
              <a:buNone/>
            </a:pPr>
            <a:r>
              <a:rPr lang="en-US" sz="3600" dirty="0" smtClean="0"/>
              <a:t>The WebdamLog language 		[PODS’11]</a:t>
            </a:r>
          </a:p>
          <a:p>
            <a:pPr marL="0" indent="0">
              <a:buNone/>
            </a:pPr>
            <a:r>
              <a:rPr lang="en-US" sz="3600" dirty="0"/>
              <a:t>The WebdamLog System </a:t>
            </a:r>
            <a:r>
              <a:rPr lang="en-US" sz="3600" dirty="0" smtClean="0"/>
              <a:t>based </a:t>
            </a:r>
            <a:r>
              <a:rPr lang="en-US" sz="3600" dirty="0"/>
              <a:t>on </a:t>
            </a:r>
            <a:r>
              <a:rPr lang="en-US" sz="3600" dirty="0" smtClean="0"/>
              <a:t>Bud engine/Berkeley</a:t>
            </a:r>
            <a:endParaRPr lang="en-US" sz="3600" dirty="0"/>
          </a:p>
          <a:p>
            <a:pPr marL="1016000" lvl="1"/>
            <a:r>
              <a:rPr lang="en-US" sz="3600" dirty="0" smtClean="0"/>
              <a:t>[WebDB’11, </a:t>
            </a:r>
            <a:r>
              <a:rPr lang="en-US" sz="3600" dirty="0"/>
              <a:t>DBPL13</a:t>
            </a:r>
            <a:r>
              <a:rPr lang="en-US" sz="3600" dirty="0" smtClean="0"/>
              <a:t>, demos ICDE’11, SIGMOD’14]</a:t>
            </a:r>
          </a:p>
          <a:p>
            <a:pPr marL="0" lvl="1" indent="0">
              <a:buNone/>
            </a:pPr>
            <a:r>
              <a:rPr lang="en-US" sz="3600" dirty="0" smtClean="0"/>
              <a:t>Contradictions</a:t>
            </a:r>
            <a:r>
              <a:rPr lang="en-US" sz="3600" dirty="0"/>
              <a:t>, inconsistencies 	[ICDT’14</a:t>
            </a:r>
            <a:r>
              <a:rPr lang="en-US" sz="3600" dirty="0" smtClean="0"/>
              <a:t>]</a:t>
            </a:r>
          </a:p>
        </p:txBody>
      </p:sp>
      <p:sp>
        <p:nvSpPr>
          <p:cNvPr id="4" name="Espace réservé du numéro de diapositive 3"/>
          <p:cNvSpPr>
            <a:spLocks noGrp="1"/>
          </p:cNvSpPr>
          <p:nvPr>
            <p:ph type="sldNum" sz="quarter" idx="10"/>
          </p:nvPr>
        </p:nvSpPr>
        <p:spPr/>
        <p:txBody>
          <a:bodyPr/>
          <a:lstStyle/>
          <a:p>
            <a:fld id="{1457A6C9-92C3-E741-8CDE-69286E9B4C4F}" type="slidenum">
              <a:rPr lang="en-US" smtClean="0"/>
              <a:pPr/>
              <a:t>26</a:t>
            </a:fld>
            <a:endParaRPr lang="en-US"/>
          </a:p>
        </p:txBody>
      </p:sp>
    </p:spTree>
    <p:extLst>
      <p:ext uri="{BB962C8B-B14F-4D97-AF65-F5344CB8AC3E}">
        <p14:creationId xmlns:p14="http://schemas.microsoft.com/office/powerpoint/2010/main" val="2999778029"/>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Ongoing works</a:t>
            </a:r>
            <a:endParaRPr lang="en-US" dirty="0"/>
          </a:p>
        </p:txBody>
      </p:sp>
      <p:sp>
        <p:nvSpPr>
          <p:cNvPr id="3" name="Espace réservé du contenu 2"/>
          <p:cNvSpPr>
            <a:spLocks noGrp="1"/>
          </p:cNvSpPr>
          <p:nvPr>
            <p:ph idx="1"/>
          </p:nvPr>
        </p:nvSpPr>
        <p:spPr>
          <a:xfrm>
            <a:off x="558800" y="1447800"/>
            <a:ext cx="12268200" cy="7467600"/>
          </a:xfrm>
        </p:spPr>
        <p:txBody>
          <a:bodyPr>
            <a:normAutofit/>
          </a:bodyPr>
          <a:lstStyle/>
          <a:p>
            <a:pPr marL="0" indent="0">
              <a:buNone/>
            </a:pPr>
            <a:r>
              <a:rPr lang="en-US" sz="3400" dirty="0" smtClean="0"/>
              <a:t>Optimization &amp; access control with Drexel Univ. (Julia Stoyanovich)</a:t>
            </a:r>
            <a:endParaRPr lang="en-US" sz="3200" dirty="0">
              <a:solidFill>
                <a:srgbClr val="000000"/>
              </a:solidFill>
              <a:cs typeface="Times New Roman (Hebrew)" charset="0"/>
            </a:endParaRPr>
          </a:p>
          <a:p>
            <a:pPr marL="901700" lvl="1" indent="-457200"/>
            <a:r>
              <a:rPr lang="en-US" sz="3200" dirty="0" smtClean="0">
                <a:solidFill>
                  <a:srgbClr val="000000"/>
                </a:solidFill>
                <a:cs typeface="Times New Roman (Hebrew)" charset="0"/>
              </a:rPr>
              <a:t>Performance evaluation shows cost is acceptable</a:t>
            </a:r>
            <a:endParaRPr lang="en-US" sz="3200" dirty="0">
              <a:solidFill>
                <a:srgbClr val="000000"/>
              </a:solidFill>
              <a:cs typeface="Times New Roman (Hebrew)" charset="0"/>
            </a:endParaRPr>
          </a:p>
          <a:p>
            <a:pPr marL="0" indent="0">
              <a:lnSpc>
                <a:spcPct val="110000"/>
              </a:lnSpc>
              <a:buNone/>
            </a:pPr>
            <a:r>
              <a:rPr lang="en-US" sz="3200" dirty="0" smtClean="0">
                <a:solidFill>
                  <a:srgbClr val="000000"/>
                </a:solidFill>
                <a:cs typeface="Times New Roman (Hebrew)" charset="0"/>
              </a:rPr>
              <a:t>Now: Personal information management systems</a:t>
            </a:r>
          </a:p>
          <a:p>
            <a:pPr marL="901700" lvl="1" indent="-457200">
              <a:lnSpc>
                <a:spcPct val="110000"/>
              </a:lnSpc>
            </a:pPr>
            <a:r>
              <a:rPr lang="en-US" sz="3200" dirty="0" smtClean="0">
                <a:solidFill>
                  <a:srgbClr val="000000"/>
                </a:solidFill>
                <a:cs typeface="Times New Roman (Hebrew)" charset="0"/>
              </a:rPr>
              <a:t>Joint work with Amélie Marian (next EDBT)</a:t>
            </a:r>
            <a:endParaRPr lang="en-US" sz="3200" dirty="0">
              <a:solidFill>
                <a:srgbClr val="000000"/>
              </a:solidFill>
              <a:cs typeface="Times New Roman (Hebrew)" charset="0"/>
            </a:endParaRPr>
          </a:p>
          <a:p>
            <a:pPr marL="901700" lvl="1" indent="-457200">
              <a:lnSpc>
                <a:spcPct val="110000"/>
              </a:lnSpc>
            </a:pPr>
            <a:r>
              <a:rPr lang="en-US" sz="3200" dirty="0">
                <a:solidFill>
                  <a:srgbClr val="000000"/>
                </a:solidFill>
                <a:cs typeface="Times New Roman (Hebrew)" charset="0"/>
              </a:rPr>
              <a:t>J</a:t>
            </a:r>
            <a:r>
              <a:rPr lang="en-US" sz="3200" dirty="0" smtClean="0">
                <a:solidFill>
                  <a:srgbClr val="000000"/>
                </a:solidFill>
                <a:cs typeface="Times New Roman (Hebrew)" charset="0"/>
              </a:rPr>
              <a:t>oint work with Benjamin André and </a:t>
            </a:r>
          </a:p>
          <a:p>
            <a:pPr marL="444500" lvl="1" indent="0">
              <a:lnSpc>
                <a:spcPct val="110000"/>
              </a:lnSpc>
              <a:buNone/>
            </a:pPr>
            <a:r>
              <a:rPr lang="en-US" sz="3200" dirty="0">
                <a:solidFill>
                  <a:srgbClr val="000000"/>
                </a:solidFill>
                <a:cs typeface="Times New Roman (Hebrew)" charset="0"/>
              </a:rPr>
              <a:t>	Daniel Kaplan (To appear in </a:t>
            </a:r>
            <a:r>
              <a:rPr lang="en-US" sz="3200" dirty="0" smtClean="0">
                <a:solidFill>
                  <a:srgbClr val="000000"/>
                </a:solidFill>
                <a:cs typeface="Times New Roman (Hebrew)" charset="0"/>
              </a:rPr>
              <a:t>CACM)</a:t>
            </a:r>
          </a:p>
        </p:txBody>
      </p:sp>
      <p:sp>
        <p:nvSpPr>
          <p:cNvPr id="4" name="Espace réservé du numéro de diapositive 3"/>
          <p:cNvSpPr>
            <a:spLocks noGrp="1"/>
          </p:cNvSpPr>
          <p:nvPr>
            <p:ph type="sldNum" sz="quarter" idx="10"/>
          </p:nvPr>
        </p:nvSpPr>
        <p:spPr/>
        <p:txBody>
          <a:bodyPr/>
          <a:lstStyle/>
          <a:p>
            <a:fld id="{1457A6C9-92C3-E741-8CDE-69286E9B4C4F}" type="slidenum">
              <a:rPr lang="en-US" smtClean="0"/>
              <a:pPr/>
              <a:t>27</a:t>
            </a:fld>
            <a:endParaRPr lang="en-US"/>
          </a:p>
        </p:txBody>
      </p:sp>
      <p:pic>
        <p:nvPicPr>
          <p:cNvPr id="5" name="Image 4"/>
          <p:cNvPicPr>
            <a:picLocks noChangeAspect="1"/>
          </p:cNvPicPr>
          <p:nvPr/>
        </p:nvPicPr>
        <p:blipFill>
          <a:blip r:embed="rId2"/>
          <a:stretch>
            <a:fillRect/>
          </a:stretch>
        </p:blipFill>
        <p:spPr>
          <a:xfrm>
            <a:off x="9715500" y="5715000"/>
            <a:ext cx="3289300" cy="2463800"/>
          </a:xfrm>
          <a:prstGeom prst="rect">
            <a:avLst/>
          </a:prstGeom>
        </p:spPr>
      </p:pic>
    </p:spTree>
    <p:extLst>
      <p:ext uri="{BB962C8B-B14F-4D97-AF65-F5344CB8AC3E}">
        <p14:creationId xmlns:p14="http://schemas.microsoft.com/office/powerpoint/2010/main" val="137662541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p:cNvPicPr>
            <a:picLocks noChangeAspect="1" noChangeArrowheads="1"/>
          </p:cNvPicPr>
          <p:nvPr/>
        </p:nvPicPr>
        <p:blipFill>
          <a:blip r:embed="rId2"/>
          <a:srcRect/>
          <a:stretch>
            <a:fillRect/>
          </a:stretch>
        </p:blipFill>
        <p:spPr bwMode="auto">
          <a:xfrm>
            <a:off x="7340600" y="1447800"/>
            <a:ext cx="4203700" cy="4057650"/>
          </a:xfrm>
          <a:prstGeom prst="rect">
            <a:avLst/>
          </a:prstGeom>
          <a:noFill/>
          <a:ln w="12700" cap="flat">
            <a:noFill/>
            <a:miter lim="800000"/>
            <a:headEnd/>
            <a:tailEnd/>
          </a:ln>
        </p:spPr>
      </p:pic>
      <p:pic>
        <p:nvPicPr>
          <p:cNvPr id="2" name="Image 1"/>
          <p:cNvPicPr>
            <a:picLocks noChangeAspect="1"/>
          </p:cNvPicPr>
          <p:nvPr/>
        </p:nvPicPr>
        <p:blipFill>
          <a:blip r:embed="rId3"/>
          <a:stretch>
            <a:fillRect/>
          </a:stretch>
        </p:blipFill>
        <p:spPr>
          <a:xfrm>
            <a:off x="0" y="7429500"/>
            <a:ext cx="3492500" cy="2324100"/>
          </a:xfrm>
          <a:prstGeom prst="rect">
            <a:avLst/>
          </a:prstGeom>
        </p:spPr>
      </p:pic>
    </p:spTree>
    <p:extLst>
      <p:ext uri="{BB962C8B-B14F-4D97-AF65-F5344CB8AC3E}">
        <p14:creationId xmlns:p14="http://schemas.microsoft.com/office/powerpoint/2010/main" val="2561500465"/>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anim calcmode="lin" valueType="num">
                                      <p:cBhvr>
                                        <p:cTn id="8" dur="2000" fill="hold"/>
                                        <p:tgtEl>
                                          <p:spTgt spid="5"/>
                                        </p:tgtEl>
                                        <p:attrNameLst>
                                          <p:attrName>ppt_w</p:attrName>
                                        </p:attrNameLst>
                                      </p:cBhvr>
                                      <p:tavLst>
                                        <p:tav tm="0" fmla="#ppt_w*sin(2.5*pi*$)">
                                          <p:val>
                                            <p:fltVal val="0"/>
                                          </p:val>
                                        </p:tav>
                                        <p:tav tm="100000">
                                          <p:val>
                                            <p:fltVal val="1"/>
                                          </p:val>
                                        </p:tav>
                                      </p:tavLst>
                                    </p:anim>
                                    <p:anim calcmode="lin" valueType="num">
                                      <p:cBhvr>
                                        <p:cTn id="9" dur="20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stretch>
            <a:fillRect/>
          </a:stretch>
        </p:blipFill>
        <p:spPr>
          <a:xfrm>
            <a:off x="8763000" y="3632200"/>
            <a:ext cx="4368800" cy="4445000"/>
          </a:xfrm>
          <a:prstGeom prst="rect">
            <a:avLst/>
          </a:prstGeom>
        </p:spPr>
      </p:pic>
      <p:sp>
        <p:nvSpPr>
          <p:cNvPr id="2" name="Titre 1"/>
          <p:cNvSpPr>
            <a:spLocks noGrp="1"/>
          </p:cNvSpPr>
          <p:nvPr>
            <p:ph type="title"/>
          </p:nvPr>
        </p:nvSpPr>
        <p:spPr/>
        <p:txBody>
          <a:bodyPr/>
          <a:lstStyle/>
          <a:p>
            <a:r>
              <a:rPr lang="en-US" dirty="0" smtClean="0"/>
              <a:t>The context : loss of control</a:t>
            </a:r>
            <a:endParaRPr lang="en-US" dirty="0"/>
          </a:p>
        </p:txBody>
      </p:sp>
      <p:sp>
        <p:nvSpPr>
          <p:cNvPr id="3" name="Espace réservé du contenu 2"/>
          <p:cNvSpPr>
            <a:spLocks noGrp="1"/>
          </p:cNvSpPr>
          <p:nvPr>
            <p:ph idx="1"/>
          </p:nvPr>
        </p:nvSpPr>
        <p:spPr>
          <a:xfrm>
            <a:off x="622300" y="1536700"/>
            <a:ext cx="8470900" cy="7531100"/>
          </a:xfrm>
        </p:spPr>
        <p:txBody>
          <a:bodyPr/>
          <a:lstStyle/>
          <a:p>
            <a:r>
              <a:rPr lang="en-US" sz="3200" dirty="0" smtClean="0"/>
              <a:t>A </a:t>
            </a:r>
            <a:r>
              <a:rPr lang="en-US" sz="3200" dirty="0"/>
              <a:t>typical Web user has more and more data of all kinds, on many different systems and machines, in heterogeneous formats and ontologies</a:t>
            </a:r>
          </a:p>
          <a:p>
            <a:r>
              <a:rPr lang="en-US" sz="3200" dirty="0" smtClean="0">
                <a:ea typeface="Gill Sans" charset="0"/>
                <a:cs typeface="Gill Sans" charset="0"/>
              </a:rPr>
              <a:t>The user is overwhelmed by the mass of information, cannot find the information needed, is not aware of important events</a:t>
            </a:r>
          </a:p>
          <a:p>
            <a:r>
              <a:rPr lang="en-US" sz="3200" dirty="0" smtClean="0">
                <a:ea typeface="Gill Sans" charset="0"/>
                <a:cs typeface="Gill Sans" charset="0"/>
              </a:rPr>
              <a:t>The user cannot manage/control his/her data and how  others access and use his/her own data</a:t>
            </a:r>
            <a:endParaRPr lang="en-US" sz="4000" dirty="0" smtClean="0">
              <a:ea typeface="Gill Sans" charset="0"/>
              <a:cs typeface="Gill Sans" charset="0"/>
            </a:endParaRPr>
          </a:p>
        </p:txBody>
      </p:sp>
      <p:sp>
        <p:nvSpPr>
          <p:cNvPr id="4" name="Espace réservé du numéro de diapositive 3"/>
          <p:cNvSpPr>
            <a:spLocks noGrp="1"/>
          </p:cNvSpPr>
          <p:nvPr>
            <p:ph type="sldNum" sz="quarter" idx="10"/>
          </p:nvPr>
        </p:nvSpPr>
        <p:spPr/>
        <p:txBody>
          <a:bodyPr/>
          <a:lstStyle/>
          <a:p>
            <a:fld id="{1457A6C9-92C3-E741-8CDE-69286E9B4C4F}" type="slidenum">
              <a:rPr lang="en-US" smtClean="0"/>
              <a:pPr/>
              <a:t>3</a:t>
            </a:fld>
            <a:endParaRPr lang="en-US"/>
          </a:p>
        </p:txBody>
      </p:sp>
    </p:spTree>
    <p:extLst>
      <p:ext uri="{BB962C8B-B14F-4D97-AF65-F5344CB8AC3E}">
        <p14:creationId xmlns:p14="http://schemas.microsoft.com/office/powerpoint/2010/main" val="1995286104"/>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Thesis</a:t>
            </a:r>
            <a:endParaRPr lang="en-US" dirty="0"/>
          </a:p>
        </p:txBody>
      </p:sp>
      <p:sp>
        <p:nvSpPr>
          <p:cNvPr id="3" name="Espace réservé du contenu 2"/>
          <p:cNvSpPr>
            <a:spLocks noGrp="1"/>
          </p:cNvSpPr>
          <p:nvPr>
            <p:ph idx="1"/>
          </p:nvPr>
        </p:nvSpPr>
        <p:spPr>
          <a:xfrm>
            <a:off x="622300" y="1892300"/>
            <a:ext cx="11214100" cy="7404100"/>
          </a:xfrm>
        </p:spPr>
        <p:txBody>
          <a:bodyPr/>
          <a:lstStyle/>
          <a:p>
            <a:r>
              <a:rPr lang="en-US" sz="3200" dirty="0"/>
              <a:t>O</a:t>
            </a:r>
            <a:r>
              <a:rPr lang="en-US" sz="3200" dirty="0" smtClean="0"/>
              <a:t>rganize your </a:t>
            </a:r>
            <a:r>
              <a:rPr lang="en-US" sz="3200" dirty="0" smtClean="0"/>
              <a:t>data in a Distributed Knowledge Base</a:t>
            </a:r>
          </a:p>
          <a:p>
            <a:pPr>
              <a:buFont typeface="Arial"/>
              <a:buChar char="•"/>
            </a:pPr>
            <a:r>
              <a:rPr lang="en-US" sz="3200" dirty="0" smtClean="0"/>
              <a:t>Issues</a:t>
            </a:r>
          </a:p>
          <a:p>
            <a:pPr lvl="1">
              <a:buFont typeface="Arial"/>
              <a:buChar char="•"/>
            </a:pPr>
            <a:r>
              <a:rPr lang="en-US" sz="3200" dirty="0" smtClean="0"/>
              <a:t>A language for this DKB: 			Webdamlog</a:t>
            </a:r>
          </a:p>
          <a:p>
            <a:pPr lvl="1">
              <a:buFont typeface="Arial"/>
              <a:buChar char="•"/>
            </a:pPr>
            <a:r>
              <a:rPr lang="en-US" sz="3200" dirty="0" smtClean="0"/>
              <a:t>A system for this DKB: </a:t>
            </a:r>
            <a:r>
              <a:rPr lang="en-US" sz="3200" dirty="0"/>
              <a:t>	</a:t>
            </a:r>
            <a:r>
              <a:rPr lang="en-US" sz="3200" dirty="0" smtClean="0"/>
              <a:t>		Webdamlog system</a:t>
            </a:r>
            <a:endParaRPr lang="en-US" sz="3200" dirty="0"/>
          </a:p>
          <a:p>
            <a:pPr lvl="1">
              <a:buFont typeface="Arial"/>
              <a:buChar char="•"/>
            </a:pPr>
            <a:r>
              <a:rPr lang="en-US" sz="3200" dirty="0"/>
              <a:t>Contradictions, </a:t>
            </a:r>
            <a:r>
              <a:rPr lang="en-US" sz="3200" dirty="0" smtClean="0"/>
              <a:t>missing/noisy data: 	</a:t>
            </a:r>
            <a:r>
              <a:rPr lang="en-US" sz="3200" dirty="0" err="1" smtClean="0"/>
              <a:t>Webdamlog+Proba</a:t>
            </a:r>
            <a:endParaRPr lang="en-US" sz="3200" dirty="0"/>
          </a:p>
          <a:p>
            <a:pPr lvl="1">
              <a:buFont typeface="Arial"/>
              <a:buChar char="•"/>
            </a:pPr>
            <a:r>
              <a:rPr lang="en-US" sz="3200" dirty="0"/>
              <a:t>A</a:t>
            </a:r>
            <a:r>
              <a:rPr lang="en-US" sz="3200" dirty="0" smtClean="0"/>
              <a:t>ccess control: 				</a:t>
            </a:r>
            <a:r>
              <a:rPr lang="en-US" sz="3200" dirty="0" err="1" smtClean="0"/>
              <a:t>Webdamlog+</a:t>
            </a:r>
            <a:r>
              <a:rPr lang="en-US" sz="3200" dirty="0" err="1" smtClean="0"/>
              <a:t>AC</a:t>
            </a:r>
            <a:endParaRPr lang="en-US" sz="3200" dirty="0"/>
          </a:p>
          <a:p>
            <a:pPr marL="266700" indent="0">
              <a:buNone/>
            </a:pPr>
            <a:r>
              <a:rPr lang="en-US" sz="4400" dirty="0" smtClean="0"/>
              <a:t>Personal data/information management </a:t>
            </a:r>
            <a:endParaRPr lang="en-US" sz="4400" dirty="0"/>
          </a:p>
          <a:p>
            <a:pPr marL="266700" indent="0">
              <a:buNone/>
            </a:pPr>
            <a:r>
              <a:rPr lang="en-US" sz="4400" dirty="0" smtClean="0"/>
              <a:t>Data 	➼	Information    </a:t>
            </a:r>
            <a:r>
              <a:rPr lang="en-US" sz="4400" dirty="0" smtClean="0"/>
              <a:t>➼	Knowledge</a:t>
            </a:r>
            <a:endParaRPr lang="en-US" sz="3200" dirty="0"/>
          </a:p>
          <a:p>
            <a:pPr>
              <a:buFont typeface="Arial"/>
              <a:buChar char="•"/>
            </a:pPr>
            <a:endParaRPr lang="en-US" sz="2400" dirty="0"/>
          </a:p>
        </p:txBody>
      </p:sp>
      <p:sp>
        <p:nvSpPr>
          <p:cNvPr id="4" name="Espace réservé du numéro de diapositive 3"/>
          <p:cNvSpPr>
            <a:spLocks noGrp="1"/>
          </p:cNvSpPr>
          <p:nvPr>
            <p:ph type="sldNum" sz="quarter" idx="10"/>
          </p:nvPr>
        </p:nvSpPr>
        <p:spPr/>
        <p:txBody>
          <a:bodyPr/>
          <a:lstStyle/>
          <a:p>
            <a:fld id="{1457A6C9-92C3-E741-8CDE-69286E9B4C4F}" type="slidenum">
              <a:rPr lang="en-US" smtClean="0"/>
              <a:pPr/>
              <a:t>4</a:t>
            </a:fld>
            <a:endParaRPr lang="en-US"/>
          </a:p>
        </p:txBody>
      </p:sp>
      <p:sp>
        <p:nvSpPr>
          <p:cNvPr id="5" name="Rectangle à coins arrondis 4"/>
          <p:cNvSpPr/>
          <p:nvPr/>
        </p:nvSpPr>
        <p:spPr bwMode="auto">
          <a:xfrm>
            <a:off x="558800" y="6781800"/>
            <a:ext cx="10515600" cy="2057400"/>
          </a:xfrm>
          <a:prstGeom prst="roundRect">
            <a:avLst/>
          </a:prstGeom>
          <a:noFill/>
          <a:ln w="57150" cap="flat" cmpd="sng" algn="ctr">
            <a:solidFill>
              <a:srgbClr val="FFFFFF"/>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Tree>
    <p:extLst>
      <p:ext uri="{BB962C8B-B14F-4D97-AF65-F5344CB8AC3E}">
        <p14:creationId xmlns:p14="http://schemas.microsoft.com/office/powerpoint/2010/main" val="96342830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Grp="1" noChangeArrowheads="1"/>
          </p:cNvSpPr>
          <p:nvPr>
            <p:ph type="body" idx="1"/>
          </p:nvPr>
        </p:nvSpPr>
        <p:spPr>
          <a:ln/>
        </p:spPr>
        <p:txBody>
          <a:bodyPr/>
          <a:lstStyle/>
          <a:p>
            <a:pPr marL="889000">
              <a:buClr>
                <a:srgbClr val="666666"/>
              </a:buClr>
            </a:pPr>
            <a:r>
              <a:rPr lang="en-US" sz="4000" dirty="0" smtClean="0">
                <a:solidFill>
                  <a:srgbClr val="666666"/>
                </a:solidFill>
              </a:rPr>
              <a:t>Context</a:t>
            </a:r>
            <a:endParaRPr lang="en-US" sz="4000" dirty="0">
              <a:solidFill>
                <a:srgbClr val="666666"/>
              </a:solidFill>
            </a:endParaRPr>
          </a:p>
          <a:p>
            <a:pPr marL="889000">
              <a:buFont typeface="Lucida Grande" charset="0"/>
              <a:buChar char="‣"/>
            </a:pPr>
            <a:r>
              <a:rPr lang="en-US" sz="4000" dirty="0" err="1" smtClean="0">
                <a:solidFill>
                  <a:srgbClr val="FF0000"/>
                </a:solidFill>
              </a:rPr>
              <a:t>WebdamLog</a:t>
            </a:r>
            <a:r>
              <a:rPr lang="en-US" sz="4000" dirty="0" smtClean="0">
                <a:solidFill>
                  <a:srgbClr val="FF0000"/>
                </a:solidFill>
              </a:rPr>
              <a:t>: </a:t>
            </a:r>
            <a:r>
              <a:rPr lang="en-US" sz="4000" dirty="0">
                <a:solidFill>
                  <a:srgbClr val="FF0000"/>
                </a:solidFill>
              </a:rPr>
              <a:t>a rule-based language for the Web</a:t>
            </a:r>
          </a:p>
          <a:p>
            <a:pPr marL="889000"/>
            <a:r>
              <a:rPr lang="en-US" sz="4000" dirty="0"/>
              <a:t>The </a:t>
            </a:r>
            <a:r>
              <a:rPr lang="en-US" sz="4000" dirty="0" err="1" smtClean="0"/>
              <a:t>WebdamLog</a:t>
            </a:r>
            <a:r>
              <a:rPr lang="en-US" sz="4000" dirty="0" smtClean="0"/>
              <a:t> </a:t>
            </a:r>
            <a:r>
              <a:rPr lang="en-US" sz="4000" dirty="0"/>
              <a:t>system</a:t>
            </a:r>
          </a:p>
          <a:p>
            <a:pPr marL="889000"/>
            <a:r>
              <a:rPr lang="en-US" sz="4000" dirty="0"/>
              <a:t>Inconsistencies and </a:t>
            </a:r>
            <a:r>
              <a:rPr lang="en-US" sz="4000" dirty="0" smtClean="0"/>
              <a:t>uncertainty</a:t>
            </a:r>
          </a:p>
          <a:p>
            <a:pPr marL="889000"/>
            <a:r>
              <a:rPr lang="en-US" sz="4000" dirty="0"/>
              <a:t>Access </a:t>
            </a:r>
            <a:r>
              <a:rPr lang="en-US" sz="4000" dirty="0" smtClean="0"/>
              <a:t>control</a:t>
            </a:r>
            <a:endParaRPr lang="en-US" sz="4000" dirty="0"/>
          </a:p>
          <a:p>
            <a:pPr marL="889000"/>
            <a:r>
              <a:rPr lang="en-US" sz="4000" dirty="0"/>
              <a:t>Conclusion</a:t>
            </a:r>
          </a:p>
        </p:txBody>
      </p:sp>
      <p:sp>
        <p:nvSpPr>
          <p:cNvPr id="2" name="Espace réservé du numéro de diapositive 1"/>
          <p:cNvSpPr>
            <a:spLocks noGrp="1"/>
          </p:cNvSpPr>
          <p:nvPr>
            <p:ph type="sldNum" sz="quarter" idx="10"/>
          </p:nvPr>
        </p:nvSpPr>
        <p:spPr/>
        <p:txBody>
          <a:bodyPr/>
          <a:lstStyle/>
          <a:p>
            <a:fld id="{1457A6C9-92C3-E741-8CDE-69286E9B4C4F}" type="slidenum">
              <a:rPr lang="en-US" smtClean="0"/>
              <a:pPr/>
              <a:t>5</a:t>
            </a:fld>
            <a:endParaRPr lang="en-US"/>
          </a:p>
        </p:txBody>
      </p:sp>
      <p:grpSp>
        <p:nvGrpSpPr>
          <p:cNvPr id="4" name="Grouper 3"/>
          <p:cNvGrpSpPr/>
          <p:nvPr/>
        </p:nvGrpSpPr>
        <p:grpSpPr>
          <a:xfrm>
            <a:off x="8635999" y="5029200"/>
            <a:ext cx="4495801" cy="4654366"/>
            <a:chOff x="6838434" y="2877910"/>
            <a:chExt cx="7099498" cy="6172200"/>
          </a:xfrm>
        </p:grpSpPr>
        <p:pic>
          <p:nvPicPr>
            <p:cNvPr id="5" name="Picture 3"/>
            <p:cNvPicPr>
              <a:picLocks noChangeAspect="1" noChangeArrowheads="1"/>
            </p:cNvPicPr>
            <p:nvPr/>
          </p:nvPicPr>
          <p:blipFill>
            <a:blip r:embed="rId2"/>
            <a:srcRect/>
            <a:stretch>
              <a:fillRect/>
            </a:stretch>
          </p:blipFill>
          <p:spPr bwMode="auto">
            <a:xfrm>
              <a:off x="6838434" y="2877910"/>
              <a:ext cx="6979166" cy="6172200"/>
            </a:xfrm>
            <a:prstGeom prst="rect">
              <a:avLst/>
            </a:prstGeom>
            <a:noFill/>
            <a:ln w="12700" cap="flat">
              <a:noFill/>
              <a:miter lim="800000"/>
              <a:headEnd/>
              <a:tailEnd/>
            </a:ln>
          </p:spPr>
        </p:pic>
        <p:sp>
          <p:nvSpPr>
            <p:cNvPr id="6" name="ZoneTexte 5"/>
            <p:cNvSpPr txBox="1"/>
            <p:nvPr/>
          </p:nvSpPr>
          <p:spPr>
            <a:xfrm>
              <a:off x="6838436" y="7627238"/>
              <a:ext cx="7099496" cy="1224437"/>
            </a:xfrm>
            <a:prstGeom prst="rect">
              <a:avLst/>
            </a:prstGeom>
            <a:solidFill>
              <a:schemeClr val="bg1"/>
            </a:solidFill>
            <a:ln>
              <a:noFill/>
            </a:ln>
          </p:spPr>
          <p:txBody>
            <a:bodyPr wrap="square" rtlCol="0">
              <a:spAutoFit/>
            </a:bodyPr>
            <a:lstStyle/>
            <a:p>
              <a:r>
                <a:rPr lang="en-US" sz="5400" dirty="0" smtClean="0"/>
                <a:t>Je </a:t>
              </a:r>
              <a:r>
                <a:rPr lang="en-US" sz="5400" dirty="0" err="1" smtClean="0"/>
                <a:t>kiffe</a:t>
              </a:r>
              <a:r>
                <a:rPr lang="en-US" sz="5400" dirty="0" smtClean="0"/>
                <a:t> datalog</a:t>
              </a:r>
              <a:endParaRPr lang="en-US" sz="5400" dirty="0"/>
            </a:p>
          </p:txBody>
        </p:sp>
      </p:grpSp>
    </p:spTree>
    <p:extLst>
      <p:ext uri="{BB962C8B-B14F-4D97-AF65-F5344CB8AC3E}">
        <p14:creationId xmlns:p14="http://schemas.microsoft.com/office/powerpoint/2010/main" val="101274682"/>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sz="6000" dirty="0"/>
              <a:t>D</a:t>
            </a:r>
            <a:r>
              <a:rPr lang="en-US" sz="6000" dirty="0" smtClean="0"/>
              <a:t>atalog</a:t>
            </a:r>
            <a:endParaRPr lang="en-US" sz="6000" dirty="0"/>
          </a:p>
        </p:txBody>
      </p:sp>
      <p:sp>
        <p:nvSpPr>
          <p:cNvPr id="3" name="Espace réservé du contenu 2"/>
          <p:cNvSpPr>
            <a:spLocks noGrp="1"/>
          </p:cNvSpPr>
          <p:nvPr>
            <p:ph idx="1"/>
          </p:nvPr>
        </p:nvSpPr>
        <p:spPr/>
        <p:txBody>
          <a:bodyPr/>
          <a:lstStyle/>
          <a:p>
            <a:pPr lvl="1">
              <a:lnSpc>
                <a:spcPct val="90000"/>
              </a:lnSpc>
              <a:spcBef>
                <a:spcPts val="2175"/>
              </a:spcBef>
              <a:buNone/>
            </a:pPr>
            <a:r>
              <a:rPr lang="en-US" sz="3200" dirty="0"/>
              <a:t>Extensional facts	</a:t>
            </a:r>
          </a:p>
          <a:p>
            <a:pPr lvl="1">
              <a:lnSpc>
                <a:spcPct val="90000"/>
              </a:lnSpc>
              <a:spcBef>
                <a:spcPts val="0"/>
              </a:spcBef>
              <a:buNone/>
            </a:pPr>
            <a:r>
              <a:rPr lang="en-US" sz="3200" dirty="0"/>
              <a:t>	friend(“peter”,”</a:t>
            </a:r>
            <a:r>
              <a:rPr lang="en-US" sz="3200" dirty="0" err="1"/>
              <a:t>paul</a:t>
            </a:r>
            <a:r>
              <a:rPr lang="en-US" sz="3200" dirty="0"/>
              <a:t>”) friend(“</a:t>
            </a:r>
            <a:r>
              <a:rPr lang="en-US" sz="3200" dirty="0" err="1"/>
              <a:t>paul</a:t>
            </a:r>
            <a:r>
              <a:rPr lang="en-US" sz="3200" dirty="0"/>
              <a:t>”, “</a:t>
            </a:r>
            <a:r>
              <a:rPr lang="en-US" sz="3200" dirty="0" err="1"/>
              <a:t>mary</a:t>
            </a:r>
            <a:r>
              <a:rPr lang="en-US" sz="3200" dirty="0"/>
              <a:t>”) friend(“</a:t>
            </a:r>
            <a:r>
              <a:rPr lang="en-US" sz="3200" dirty="0" err="1"/>
              <a:t>mary</a:t>
            </a:r>
            <a:r>
              <a:rPr lang="en-US" sz="3200" dirty="0"/>
              <a:t>”,”sue”)  </a:t>
            </a:r>
          </a:p>
          <a:p>
            <a:pPr lvl="1">
              <a:lnSpc>
                <a:spcPct val="90000"/>
              </a:lnSpc>
              <a:spcBef>
                <a:spcPts val="2175"/>
              </a:spcBef>
              <a:buNone/>
            </a:pPr>
            <a:r>
              <a:rPr lang="en-US" sz="3200" dirty="0"/>
              <a:t>Datalog program	</a:t>
            </a:r>
            <a:r>
              <a:rPr lang="en-US" sz="3200" dirty="0" err="1"/>
              <a:t>fof</a:t>
            </a:r>
            <a:r>
              <a:rPr lang="en-US" sz="3200" dirty="0"/>
              <a:t>(</a:t>
            </a:r>
            <a:r>
              <a:rPr lang="en-US" sz="3200" dirty="0" err="1"/>
              <a:t>x,y</a:t>
            </a:r>
            <a:r>
              <a:rPr lang="en-US" sz="3200" dirty="0"/>
              <a:t>) :- friend(</a:t>
            </a:r>
            <a:r>
              <a:rPr lang="en-US" sz="3200" dirty="0" err="1"/>
              <a:t>x,y</a:t>
            </a:r>
            <a:r>
              <a:rPr lang="en-US" sz="3200" dirty="0"/>
              <a:t>)</a:t>
            </a:r>
          </a:p>
          <a:p>
            <a:pPr lvl="1">
              <a:lnSpc>
                <a:spcPct val="90000"/>
              </a:lnSpc>
              <a:spcBef>
                <a:spcPts val="0"/>
              </a:spcBef>
              <a:buNone/>
            </a:pPr>
            <a:r>
              <a:rPr lang="en-US" sz="3200" dirty="0"/>
              <a:t>				</a:t>
            </a:r>
            <a:r>
              <a:rPr lang="en-US" sz="3200" dirty="0" err="1">
                <a:ea typeface="Gill Sans" charset="0"/>
                <a:cs typeface="Gill Sans" charset="0"/>
              </a:rPr>
              <a:t>fof</a:t>
            </a:r>
            <a:r>
              <a:rPr lang="en-US" sz="3200" dirty="0">
                <a:ea typeface="Gill Sans" charset="0"/>
                <a:cs typeface="Gill Sans" charset="0"/>
              </a:rPr>
              <a:t>(</a:t>
            </a:r>
            <a:r>
              <a:rPr lang="en-US" sz="3200" dirty="0" err="1">
                <a:ea typeface="Gill Sans" charset="0"/>
                <a:cs typeface="Gill Sans" charset="0"/>
              </a:rPr>
              <a:t>x,y</a:t>
            </a:r>
            <a:r>
              <a:rPr lang="en-US" sz="3200" dirty="0">
                <a:ea typeface="Gill Sans" charset="0"/>
                <a:cs typeface="Gill Sans" charset="0"/>
              </a:rPr>
              <a:t>) :- friend(</a:t>
            </a:r>
            <a:r>
              <a:rPr lang="en-US" sz="3200" dirty="0" err="1">
                <a:ea typeface="Gill Sans" charset="0"/>
                <a:cs typeface="Gill Sans" charset="0"/>
              </a:rPr>
              <a:t>x,z</a:t>
            </a:r>
            <a:r>
              <a:rPr lang="en-US" sz="3200" dirty="0">
                <a:ea typeface="Gill Sans" charset="0"/>
                <a:cs typeface="Gill Sans" charset="0"/>
              </a:rPr>
              <a:t>), </a:t>
            </a:r>
            <a:r>
              <a:rPr lang="en-US" sz="3200" dirty="0" err="1">
                <a:ea typeface="Gill Sans" charset="0"/>
                <a:cs typeface="Gill Sans" charset="0"/>
              </a:rPr>
              <a:t>fof</a:t>
            </a:r>
            <a:r>
              <a:rPr lang="en-US" sz="3200" dirty="0">
                <a:ea typeface="Gill Sans" charset="0"/>
                <a:cs typeface="Gill Sans" charset="0"/>
              </a:rPr>
              <a:t>(</a:t>
            </a:r>
            <a:r>
              <a:rPr lang="en-US" sz="3200" dirty="0" err="1">
                <a:ea typeface="Gill Sans" charset="0"/>
                <a:cs typeface="Gill Sans" charset="0"/>
              </a:rPr>
              <a:t>z,y</a:t>
            </a:r>
            <a:r>
              <a:rPr lang="en-US" sz="3200" dirty="0">
                <a:ea typeface="Gill Sans" charset="0"/>
                <a:cs typeface="Gill Sans" charset="0"/>
              </a:rPr>
              <a:t>)</a:t>
            </a:r>
            <a:endParaRPr lang="en-US" sz="3200" dirty="0"/>
          </a:p>
          <a:p>
            <a:pPr lvl="1">
              <a:lnSpc>
                <a:spcPct val="90000"/>
              </a:lnSpc>
              <a:spcBef>
                <a:spcPts val="2175"/>
              </a:spcBef>
              <a:buNone/>
            </a:pPr>
            <a:r>
              <a:rPr lang="en-US" sz="3200" dirty="0"/>
              <a:t>Intentional facts 	</a:t>
            </a:r>
          </a:p>
          <a:p>
            <a:pPr lvl="1">
              <a:lnSpc>
                <a:spcPct val="90000"/>
              </a:lnSpc>
              <a:spcBef>
                <a:spcPts val="0"/>
              </a:spcBef>
              <a:buNone/>
            </a:pPr>
            <a:r>
              <a:rPr lang="en-US" sz="3200" dirty="0"/>
              <a:t>	</a:t>
            </a:r>
            <a:r>
              <a:rPr lang="en-US" sz="3200" dirty="0" err="1"/>
              <a:t>fof</a:t>
            </a:r>
            <a:r>
              <a:rPr lang="en-US" sz="3200" dirty="0"/>
              <a:t>(“peter”,”</a:t>
            </a:r>
            <a:r>
              <a:rPr lang="en-US" sz="3200" dirty="0" err="1"/>
              <a:t>paul</a:t>
            </a:r>
            <a:r>
              <a:rPr lang="en-US" sz="3200" dirty="0"/>
              <a:t>”) 	</a:t>
            </a:r>
            <a:r>
              <a:rPr lang="en-US" sz="3200" dirty="0" err="1"/>
              <a:t>fof</a:t>
            </a:r>
            <a:r>
              <a:rPr lang="en-US" sz="3200" dirty="0"/>
              <a:t>(“peter”,”</a:t>
            </a:r>
            <a:r>
              <a:rPr lang="en-US" sz="3200" dirty="0" err="1"/>
              <a:t>mary</a:t>
            </a:r>
            <a:r>
              <a:rPr lang="en-US" sz="3200" dirty="0"/>
              <a:t>”)  </a:t>
            </a:r>
            <a:r>
              <a:rPr lang="en-US" sz="3200" dirty="0" err="1"/>
              <a:t>fof</a:t>
            </a:r>
            <a:r>
              <a:rPr lang="en-US" sz="3200" dirty="0"/>
              <a:t>(“peter”, “sue”)</a:t>
            </a:r>
          </a:p>
          <a:p>
            <a:pPr lvl="1">
              <a:lnSpc>
                <a:spcPct val="90000"/>
              </a:lnSpc>
              <a:spcBef>
                <a:spcPts val="0"/>
              </a:spcBef>
              <a:buNone/>
            </a:pPr>
            <a:r>
              <a:rPr lang="en-US" sz="3200" dirty="0"/>
              <a:t>	</a:t>
            </a:r>
            <a:r>
              <a:rPr lang="en-US" sz="3200" dirty="0" err="1"/>
              <a:t>fof</a:t>
            </a:r>
            <a:r>
              <a:rPr lang="en-US" sz="3200" dirty="0"/>
              <a:t>(“</a:t>
            </a:r>
            <a:r>
              <a:rPr lang="en-US" sz="3200" dirty="0" err="1"/>
              <a:t>paul</a:t>
            </a:r>
            <a:r>
              <a:rPr lang="en-US" sz="3200" dirty="0"/>
              <a:t>”, “</a:t>
            </a:r>
            <a:r>
              <a:rPr lang="en-US" sz="3200" dirty="0" err="1"/>
              <a:t>mary</a:t>
            </a:r>
            <a:r>
              <a:rPr lang="en-US" sz="3200" dirty="0"/>
              <a:t>”)	</a:t>
            </a:r>
            <a:r>
              <a:rPr lang="en-US" sz="3200" dirty="0" err="1"/>
              <a:t>fof</a:t>
            </a:r>
            <a:r>
              <a:rPr lang="en-US" sz="3200" dirty="0"/>
              <a:t>(“</a:t>
            </a:r>
            <a:r>
              <a:rPr lang="en-US" sz="3200" dirty="0" err="1"/>
              <a:t>paul</a:t>
            </a:r>
            <a:r>
              <a:rPr lang="en-US" sz="3200" dirty="0"/>
              <a:t>”, “</a:t>
            </a:r>
            <a:r>
              <a:rPr lang="en-US" sz="3200" dirty="0" err="1"/>
              <a:t>sur</a:t>
            </a:r>
            <a:r>
              <a:rPr lang="en-US" sz="3200" dirty="0"/>
              <a:t>”)    </a:t>
            </a:r>
          </a:p>
          <a:p>
            <a:pPr lvl="1">
              <a:lnSpc>
                <a:spcPct val="90000"/>
              </a:lnSpc>
              <a:spcBef>
                <a:spcPts val="0"/>
              </a:spcBef>
              <a:buNone/>
            </a:pPr>
            <a:r>
              <a:rPr lang="en-US" sz="3200" dirty="0"/>
              <a:t>	</a:t>
            </a:r>
            <a:r>
              <a:rPr lang="en-US" sz="3200" dirty="0" err="1"/>
              <a:t>fof</a:t>
            </a:r>
            <a:r>
              <a:rPr lang="en-US" sz="3200" dirty="0"/>
              <a:t>(“</a:t>
            </a:r>
            <a:r>
              <a:rPr lang="en-US" sz="3200" dirty="0" err="1"/>
              <a:t>mary</a:t>
            </a:r>
            <a:r>
              <a:rPr lang="en-US" sz="3200" dirty="0"/>
              <a:t>”,”sue”)  </a:t>
            </a:r>
          </a:p>
        </p:txBody>
      </p:sp>
      <p:sp>
        <p:nvSpPr>
          <p:cNvPr id="5" name="Rectangle 4"/>
          <p:cNvSpPr/>
          <p:nvPr/>
        </p:nvSpPr>
        <p:spPr bwMode="auto">
          <a:xfrm>
            <a:off x="4216400" y="4495800"/>
            <a:ext cx="4953000" cy="1219200"/>
          </a:xfrm>
          <a:prstGeom prst="rect">
            <a:avLst/>
          </a:prstGeom>
          <a:noFill/>
          <a:ln w="38100" cap="flat" cmpd="sng" algn="ctr">
            <a:solidFill>
              <a:srgbClr val="4F81BD"/>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endPara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endParaRPr>
          </a:p>
        </p:txBody>
      </p:sp>
      <p:sp>
        <p:nvSpPr>
          <p:cNvPr id="4" name="Espace réservé du numéro de diapositive 3"/>
          <p:cNvSpPr>
            <a:spLocks noGrp="1"/>
          </p:cNvSpPr>
          <p:nvPr>
            <p:ph type="sldNum" sz="quarter" idx="10"/>
          </p:nvPr>
        </p:nvSpPr>
        <p:spPr/>
        <p:txBody>
          <a:bodyPr/>
          <a:lstStyle/>
          <a:p>
            <a:fld id="{1457A6C9-92C3-E741-8CDE-69286E9B4C4F}" type="slidenum">
              <a:rPr lang="en-US" smtClean="0"/>
              <a:pPr/>
              <a:t>6</a:t>
            </a:fld>
            <a:endParaRPr lang="en-US"/>
          </a:p>
        </p:txBody>
      </p:sp>
    </p:spTree>
    <p:extLst>
      <p:ext uri="{BB962C8B-B14F-4D97-AF65-F5344CB8AC3E}">
        <p14:creationId xmlns:p14="http://schemas.microsoft.com/office/powerpoint/2010/main" val="3290805620"/>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1"/>
          <p:cNvSpPr>
            <a:spLocks noGrp="1" noChangeArrowheads="1"/>
          </p:cNvSpPr>
          <p:nvPr>
            <p:ph type="title"/>
          </p:nvPr>
        </p:nvSpPr>
        <p:spPr>
          <a:ln/>
        </p:spPr>
        <p:txBody>
          <a:bodyPr/>
          <a:lstStyle/>
          <a:p>
            <a:r>
              <a:rPr lang="en-US" dirty="0" err="1" smtClean="0"/>
              <a:t>WebdamLog</a:t>
            </a:r>
            <a:endParaRPr lang="en-US" dirty="0"/>
          </a:p>
        </p:txBody>
      </p:sp>
      <p:sp>
        <p:nvSpPr>
          <p:cNvPr id="27650" name="Rectangle 2"/>
          <p:cNvSpPr>
            <a:spLocks noGrp="1" noChangeArrowheads="1"/>
          </p:cNvSpPr>
          <p:nvPr>
            <p:ph type="body" idx="1"/>
          </p:nvPr>
        </p:nvSpPr>
        <p:spPr>
          <a:ln/>
        </p:spPr>
        <p:txBody>
          <a:bodyPr/>
          <a:lstStyle/>
          <a:p>
            <a:pPr>
              <a:buNone/>
            </a:pPr>
            <a:r>
              <a:rPr lang="en-US" sz="3500" dirty="0"/>
              <a:t>Extends </a:t>
            </a:r>
            <a:r>
              <a:rPr lang="en-US" sz="3500" dirty="0" smtClean="0"/>
              <a:t>datalog with</a:t>
            </a:r>
            <a:r>
              <a:rPr lang="en-US" sz="3500" dirty="0"/>
              <a:t> </a:t>
            </a:r>
            <a:r>
              <a:rPr lang="en-US" sz="3500" dirty="0" smtClean="0"/>
              <a:t>negation</a:t>
            </a:r>
            <a:r>
              <a:rPr lang="en-US" sz="3500" dirty="0"/>
              <a:t>, updates, </a:t>
            </a:r>
            <a:r>
              <a:rPr lang="en-US" sz="3500" dirty="0" smtClean="0"/>
              <a:t>distribution, time &amp; </a:t>
            </a:r>
            <a:r>
              <a:rPr lang="en-US" sz="3200" b="1" dirty="0" smtClean="0">
                <a:solidFill>
                  <a:srgbClr val="FF0000"/>
                </a:solidFill>
              </a:rPr>
              <a:t>delegation</a:t>
            </a:r>
            <a:endParaRPr lang="en-US" sz="3500" dirty="0" smtClean="0"/>
          </a:p>
          <a:p>
            <a:pPr marL="2108200" lvl="3" indent="-457200">
              <a:buSzPct val="125000"/>
            </a:pPr>
            <a:r>
              <a:rPr lang="en-US" sz="3500" dirty="0" smtClean="0"/>
              <a:t>Autonomous </a:t>
            </a:r>
            <a:r>
              <a:rPr lang="en-US" sz="3500" dirty="0" smtClean="0"/>
              <a:t>and asynchronous </a:t>
            </a:r>
            <a:r>
              <a:rPr lang="en-US" sz="3500" dirty="0" smtClean="0"/>
              <a:t>peers</a:t>
            </a:r>
          </a:p>
          <a:p>
            <a:pPr marL="2108200" lvl="3" indent="-457200">
              <a:buSzPct val="125000"/>
            </a:pPr>
            <a:r>
              <a:rPr lang="en-US" sz="3500" dirty="0" smtClean="0"/>
              <a:t>Dynamic network &amp; dynamic facts/rules</a:t>
            </a:r>
            <a:endParaRPr lang="en-US" sz="3500" dirty="0" smtClean="0"/>
          </a:p>
          <a:p>
            <a:pPr>
              <a:lnSpc>
                <a:spcPct val="80000"/>
              </a:lnSpc>
              <a:buNone/>
            </a:pPr>
            <a:endParaRPr lang="en-US" sz="3500" dirty="0" smtClean="0"/>
          </a:p>
          <a:p>
            <a:pPr>
              <a:lnSpc>
                <a:spcPct val="80000"/>
              </a:lnSpc>
              <a:buNone/>
            </a:pPr>
            <a:r>
              <a:rPr lang="en-US" sz="3500" dirty="0" smtClean="0"/>
              <a:t>Influenced by Active </a:t>
            </a:r>
            <a:r>
              <a:rPr lang="en-US" sz="3500" dirty="0"/>
              <a:t>XML (INRIA</a:t>
            </a:r>
            <a:r>
              <a:rPr lang="en-US" sz="3500" dirty="0" smtClean="0"/>
              <a:t>)</a:t>
            </a:r>
            <a:r>
              <a:rPr lang="en-US" sz="3500" dirty="0">
                <a:solidFill>
                  <a:srgbClr val="0000FF"/>
                </a:solidFill>
              </a:rPr>
              <a:t> </a:t>
            </a:r>
            <a:r>
              <a:rPr lang="en-US" sz="3500" dirty="0" smtClean="0"/>
              <a:t>&amp; Dedalus </a:t>
            </a:r>
            <a:r>
              <a:rPr lang="en-US" sz="3500" dirty="0"/>
              <a:t>(UC </a:t>
            </a:r>
            <a:r>
              <a:rPr lang="en-US" sz="3500" dirty="0" smtClean="0"/>
              <a:t>Berkeley)</a:t>
            </a:r>
            <a:endParaRPr lang="en-US" sz="3500" dirty="0">
              <a:solidFill>
                <a:srgbClr val="0000FF"/>
              </a:solidFill>
            </a:endParaRPr>
          </a:p>
        </p:txBody>
      </p:sp>
      <p:sp>
        <p:nvSpPr>
          <p:cNvPr id="2" name="Espace réservé du numéro de diapositive 1"/>
          <p:cNvSpPr>
            <a:spLocks noGrp="1"/>
          </p:cNvSpPr>
          <p:nvPr>
            <p:ph type="sldNum" sz="quarter" idx="10"/>
          </p:nvPr>
        </p:nvSpPr>
        <p:spPr/>
        <p:txBody>
          <a:bodyPr/>
          <a:lstStyle/>
          <a:p>
            <a:fld id="{1457A6C9-92C3-E741-8CDE-69286E9B4C4F}" type="slidenum">
              <a:rPr lang="en-US" smtClean="0"/>
              <a:pPr/>
              <a:t>7</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Grp="1" noChangeArrowheads="1"/>
          </p:cNvSpPr>
          <p:nvPr>
            <p:ph type="title"/>
          </p:nvPr>
        </p:nvSpPr>
        <p:spPr>
          <a:ln/>
        </p:spPr>
        <p:txBody>
          <a:bodyPr/>
          <a:lstStyle/>
          <a:p>
            <a:r>
              <a:rPr lang="en-US"/>
              <a:t>Facts</a:t>
            </a:r>
          </a:p>
        </p:txBody>
      </p:sp>
      <p:sp>
        <p:nvSpPr>
          <p:cNvPr id="30722" name="Rectangle 2"/>
          <p:cNvSpPr>
            <a:spLocks noGrp="1" noChangeArrowheads="1"/>
          </p:cNvSpPr>
          <p:nvPr>
            <p:ph type="body" idx="1"/>
          </p:nvPr>
        </p:nvSpPr>
        <p:spPr>
          <a:ln/>
        </p:spPr>
        <p:txBody>
          <a:bodyPr/>
          <a:lstStyle/>
          <a:p>
            <a:pPr>
              <a:buNone/>
            </a:pPr>
            <a:r>
              <a:rPr lang="en-US" sz="3500" dirty="0"/>
              <a:t>Facts are of the form </a:t>
            </a:r>
            <a:r>
              <a:rPr lang="en-US" sz="3500" dirty="0">
                <a:solidFill>
                  <a:srgbClr val="0000FF"/>
                </a:solidFill>
              </a:rPr>
              <a:t>m@p(a</a:t>
            </a:r>
            <a:r>
              <a:rPr lang="en-US" sz="3500" baseline="-6000" dirty="0">
                <a:solidFill>
                  <a:srgbClr val="0000FF"/>
                </a:solidFill>
              </a:rPr>
              <a:t>1</a:t>
            </a:r>
            <a:r>
              <a:rPr lang="en-US" sz="3500" dirty="0">
                <a:solidFill>
                  <a:srgbClr val="0000FF"/>
                </a:solidFill>
              </a:rPr>
              <a:t>, ..., a</a:t>
            </a:r>
            <a:r>
              <a:rPr lang="en-US" sz="3500" baseline="-6000" dirty="0">
                <a:solidFill>
                  <a:srgbClr val="0000FF"/>
                </a:solidFill>
              </a:rPr>
              <a:t>n</a:t>
            </a:r>
            <a:r>
              <a:rPr lang="en-US" sz="3500" dirty="0">
                <a:solidFill>
                  <a:srgbClr val="0000FF"/>
                </a:solidFill>
              </a:rPr>
              <a:t>)</a:t>
            </a:r>
            <a:r>
              <a:rPr lang="en-US" sz="3500" dirty="0"/>
              <a:t>, where</a:t>
            </a:r>
          </a:p>
          <a:p>
            <a:pPr marL="762000" lvl="1" indent="0">
              <a:spcBef>
                <a:spcPts val="2300"/>
              </a:spcBef>
              <a:buNone/>
            </a:pPr>
            <a:r>
              <a:rPr lang="en-US" sz="3500" dirty="0">
                <a:solidFill>
                  <a:srgbClr val="0000FF"/>
                </a:solidFill>
              </a:rPr>
              <a:t>m</a:t>
            </a:r>
            <a:r>
              <a:rPr lang="en-US" sz="3500" dirty="0"/>
              <a:t> is a </a:t>
            </a:r>
            <a:r>
              <a:rPr lang="en-US" sz="3500" i="1" dirty="0"/>
              <a:t>relation</a:t>
            </a:r>
            <a:r>
              <a:rPr lang="en-US" sz="3500" dirty="0"/>
              <a:t> </a:t>
            </a:r>
            <a:r>
              <a:rPr lang="en-US" sz="3500" dirty="0" smtClean="0"/>
              <a:t>name		&amp; </a:t>
            </a:r>
            <a:r>
              <a:rPr lang="en-US" sz="3500" dirty="0"/>
              <a:t> </a:t>
            </a:r>
            <a:r>
              <a:rPr lang="en-US" sz="3500" dirty="0" smtClean="0"/>
              <a:t> </a:t>
            </a:r>
            <a:r>
              <a:rPr lang="en-US" sz="3500" dirty="0" smtClean="0">
                <a:solidFill>
                  <a:srgbClr val="0000FF"/>
                </a:solidFill>
              </a:rPr>
              <a:t>p</a:t>
            </a:r>
            <a:r>
              <a:rPr lang="en-US" sz="3500" dirty="0" smtClean="0"/>
              <a:t> </a:t>
            </a:r>
            <a:r>
              <a:rPr lang="en-US" sz="3500" dirty="0"/>
              <a:t>is a </a:t>
            </a:r>
            <a:r>
              <a:rPr lang="en-US" sz="3500" i="1" dirty="0"/>
              <a:t>peer</a:t>
            </a:r>
            <a:r>
              <a:rPr lang="en-US" sz="3500" dirty="0"/>
              <a:t> </a:t>
            </a:r>
            <a:r>
              <a:rPr lang="en-US" sz="3500" dirty="0" smtClean="0"/>
              <a:t>name</a:t>
            </a:r>
            <a:endParaRPr lang="en-US" sz="3500" dirty="0"/>
          </a:p>
          <a:p>
            <a:pPr>
              <a:spcBef>
                <a:spcPts val="2300"/>
              </a:spcBef>
              <a:buNone/>
            </a:pPr>
            <a:r>
              <a:rPr lang="en-US" sz="3500" dirty="0"/>
              <a:t>Examples</a:t>
            </a:r>
          </a:p>
          <a:p>
            <a:pPr marL="762000" lvl="1" indent="0">
              <a:spcBef>
                <a:spcPts val="2300"/>
              </a:spcBef>
              <a:buNone/>
            </a:pPr>
            <a:r>
              <a:rPr lang="en-US" sz="3300" dirty="0" err="1" smtClean="0"/>
              <a:t>friend@my-iphone</a:t>
            </a:r>
            <a:r>
              <a:rPr lang="en-US" sz="3300" dirty="0" smtClean="0"/>
              <a:t>(</a:t>
            </a:r>
            <a:r>
              <a:rPr lang="en-US" sz="3300" dirty="0"/>
              <a:t>“peter”, “</a:t>
            </a:r>
            <a:r>
              <a:rPr lang="en-US" sz="3300" dirty="0" err="1"/>
              <a:t>paul</a:t>
            </a:r>
            <a:r>
              <a:rPr lang="en-US" sz="3300" dirty="0"/>
              <a:t>”)   </a:t>
            </a:r>
            <a:r>
              <a:rPr lang="en-US" sz="3300" dirty="0" smtClean="0"/>
              <a:t>		</a:t>
            </a:r>
            <a:r>
              <a:rPr lang="en-US" sz="3300" dirty="0" smtClean="0">
                <a:solidFill>
                  <a:srgbClr val="0000FF"/>
                </a:solidFill>
              </a:rPr>
              <a:t>extensional</a:t>
            </a:r>
            <a:endParaRPr lang="en-US" sz="3300" dirty="0"/>
          </a:p>
          <a:p>
            <a:pPr marL="762000" lvl="1" indent="0">
              <a:lnSpc>
                <a:spcPct val="70000"/>
              </a:lnSpc>
              <a:spcBef>
                <a:spcPts val="2300"/>
              </a:spcBef>
              <a:buNone/>
            </a:pPr>
            <a:r>
              <a:rPr lang="en-US" sz="3300" dirty="0" err="1" smtClean="0"/>
              <a:t>fof@my-iphone</a:t>
            </a:r>
            <a:r>
              <a:rPr lang="en-US" sz="3300" dirty="0" smtClean="0"/>
              <a:t>(</a:t>
            </a:r>
            <a:r>
              <a:rPr lang="en-US" sz="3300" dirty="0"/>
              <a:t>“</a:t>
            </a:r>
            <a:r>
              <a:rPr lang="en-US" sz="3300" dirty="0" err="1"/>
              <a:t>adam</a:t>
            </a:r>
            <a:r>
              <a:rPr lang="en-US" sz="3300" dirty="0"/>
              <a:t>”, “</a:t>
            </a:r>
            <a:r>
              <a:rPr lang="en-US" sz="3300" dirty="0" err="1"/>
              <a:t>paul</a:t>
            </a:r>
            <a:r>
              <a:rPr lang="en-US" sz="3300" dirty="0"/>
              <a:t>”)   </a:t>
            </a:r>
            <a:r>
              <a:rPr lang="en-US" sz="3300" dirty="0" smtClean="0"/>
              <a:t>		</a:t>
            </a:r>
            <a:r>
              <a:rPr lang="en-US" sz="3300" dirty="0" smtClean="0">
                <a:solidFill>
                  <a:srgbClr val="0000FF"/>
                </a:solidFill>
              </a:rPr>
              <a:t>intentional</a:t>
            </a:r>
          </a:p>
          <a:p>
            <a:pPr marL="762000" lvl="1" indent="0">
              <a:lnSpc>
                <a:spcPct val="70000"/>
              </a:lnSpc>
              <a:spcBef>
                <a:spcPts val="2300"/>
              </a:spcBef>
              <a:buNone/>
            </a:pPr>
            <a:endParaRPr lang="en-US" sz="3300" dirty="0" smtClean="0">
              <a:solidFill>
                <a:srgbClr val="0000FF"/>
              </a:solidFill>
            </a:endParaRPr>
          </a:p>
          <a:p>
            <a:pPr lvl="7" algn="r">
              <a:buNone/>
            </a:pPr>
            <a:r>
              <a:rPr lang="en-US" sz="3600" i="1" dirty="0" smtClean="0"/>
              <a:t>	</a:t>
            </a:r>
            <a:r>
              <a:rPr lang="en-US" sz="2800" i="1" dirty="0" smtClean="0"/>
              <a:t>ontology</a:t>
            </a:r>
            <a:r>
              <a:rPr lang="en-US" sz="2800" dirty="0"/>
              <a:t>: </a:t>
            </a:r>
            <a:r>
              <a:rPr lang="en-US" sz="2800" dirty="0" err="1"/>
              <a:t>isA@yago.com</a:t>
            </a:r>
            <a:r>
              <a:rPr lang="en-US" sz="2800" dirty="0"/>
              <a:t>("Elvis”, </a:t>
            </a:r>
            <a:r>
              <a:rPr lang="en-US" sz="2800" dirty="0" err="1"/>
              <a:t>theKing</a:t>
            </a:r>
            <a:r>
              <a:rPr lang="en-US" sz="2800" dirty="0"/>
              <a:t>)</a:t>
            </a:r>
            <a:endParaRPr lang="en-US" sz="2800" i="1" dirty="0"/>
          </a:p>
          <a:p>
            <a:pPr lvl="7" algn="r">
              <a:buNone/>
            </a:pPr>
            <a:r>
              <a:rPr lang="en-US" sz="2800" i="1" dirty="0" smtClean="0"/>
              <a:t>	localization</a:t>
            </a:r>
            <a:r>
              <a:rPr lang="en-US" sz="2800" dirty="0"/>
              <a:t>: </a:t>
            </a:r>
            <a:r>
              <a:rPr lang="en-US" sz="2800" dirty="0" err="1"/>
              <a:t>where@alice</a:t>
            </a:r>
            <a:r>
              <a:rPr lang="en-US" sz="2800" dirty="0"/>
              <a:t>(pictures, </a:t>
            </a:r>
            <a:r>
              <a:rPr lang="en-US" sz="2800" dirty="0" err="1"/>
              <a:t>picasa</a:t>
            </a:r>
            <a:r>
              <a:rPr lang="en-US" sz="2800" dirty="0"/>
              <a:t>/</a:t>
            </a:r>
            <a:r>
              <a:rPr lang="en-US" sz="2800" dirty="0" err="1"/>
              <a:t>alice</a:t>
            </a:r>
            <a:r>
              <a:rPr lang="en-US" sz="2800" dirty="0"/>
              <a:t>)</a:t>
            </a:r>
            <a:endParaRPr lang="en-US" sz="2800" i="1" dirty="0"/>
          </a:p>
          <a:p>
            <a:pPr lvl="7" algn="r">
              <a:buNone/>
            </a:pPr>
            <a:r>
              <a:rPr lang="en-US" sz="2800" i="1" dirty="0" smtClean="0"/>
              <a:t>	access </a:t>
            </a:r>
            <a:r>
              <a:rPr lang="en-US" sz="2800" i="1" dirty="0"/>
              <a:t>rights</a:t>
            </a:r>
            <a:r>
              <a:rPr lang="en-US" sz="2800" dirty="0"/>
              <a:t>: </a:t>
            </a:r>
            <a:r>
              <a:rPr lang="en-US" sz="2800" dirty="0" err="1"/>
              <a:t>right@picasa</a:t>
            </a:r>
            <a:r>
              <a:rPr lang="en-US" sz="2800" dirty="0"/>
              <a:t>(pictures, friends, read</a:t>
            </a:r>
            <a:r>
              <a:rPr lang="en-US" sz="2800" dirty="0" smtClean="0"/>
              <a:t>)</a:t>
            </a:r>
            <a:endParaRPr lang="en-US" sz="2800" i="1" dirty="0"/>
          </a:p>
        </p:txBody>
      </p:sp>
      <p:sp>
        <p:nvSpPr>
          <p:cNvPr id="2" name="Espace réservé du numéro de diapositive 1"/>
          <p:cNvSpPr>
            <a:spLocks noGrp="1"/>
          </p:cNvSpPr>
          <p:nvPr>
            <p:ph type="sldNum" sz="quarter" idx="10"/>
          </p:nvPr>
        </p:nvSpPr>
        <p:spPr/>
        <p:txBody>
          <a:bodyPr/>
          <a:lstStyle/>
          <a:p>
            <a:fld id="{1457A6C9-92C3-E741-8CDE-69286E9B4C4F}" type="slidenum">
              <a:rPr lang="en-US" smtClean="0"/>
              <a:pPr/>
              <a:t>8</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dirty="0" smtClean="0"/>
              <a:t>Rules</a:t>
            </a:r>
            <a:endParaRPr lang="en-US" dirty="0"/>
          </a:p>
        </p:txBody>
      </p:sp>
      <p:sp>
        <p:nvSpPr>
          <p:cNvPr id="3" name="Espace réservé du contenu 2"/>
          <p:cNvSpPr>
            <a:spLocks noGrp="1"/>
          </p:cNvSpPr>
          <p:nvPr>
            <p:ph idx="1"/>
          </p:nvPr>
        </p:nvSpPr>
        <p:spPr/>
        <p:txBody>
          <a:bodyPr/>
          <a:lstStyle/>
          <a:p>
            <a:pPr marL="266700" lvl="1" indent="0">
              <a:buNone/>
            </a:pPr>
            <a:r>
              <a:rPr lang="en-US" sz="4000" dirty="0" smtClean="0">
                <a:ea typeface="Gill Sans" charset="0"/>
                <a:cs typeface="Gill Sans" charset="0"/>
              </a:rPr>
              <a:t>[at </a:t>
            </a:r>
            <a:r>
              <a:rPr lang="en-US" sz="4000" dirty="0" err="1" smtClean="0">
                <a:ea typeface="Gill Sans" charset="0"/>
                <a:cs typeface="Gill Sans" charset="0"/>
              </a:rPr>
              <a:t>amk</a:t>
            </a:r>
            <a:r>
              <a:rPr lang="en-US" sz="4000" dirty="0" smtClean="0">
                <a:ea typeface="Gill Sans" charset="0"/>
                <a:cs typeface="Gill Sans" charset="0"/>
              </a:rPr>
              <a:t>]</a:t>
            </a:r>
          </a:p>
          <a:p>
            <a:pPr marL="266700" lvl="1" indent="0">
              <a:buNone/>
            </a:pPr>
            <a:r>
              <a:rPr lang="en-US" sz="4000" dirty="0" err="1" smtClean="0">
                <a:ea typeface="Gill Sans" charset="0"/>
                <a:cs typeface="Gill Sans" charset="0"/>
              </a:rPr>
              <a:t>fof</a:t>
            </a:r>
            <a:r>
              <a:rPr lang="en-US" sz="4000" dirty="0" err="1">
                <a:ea typeface="Gill Sans" charset="0"/>
                <a:cs typeface="Gill Sans" charset="0"/>
              </a:rPr>
              <a:t>@amk</a:t>
            </a:r>
            <a:r>
              <a:rPr lang="en-US" sz="4000" dirty="0">
                <a:ea typeface="Gill Sans" charset="0"/>
                <a:cs typeface="Gill Sans" charset="0"/>
              </a:rPr>
              <a:t>(</a:t>
            </a:r>
            <a:r>
              <a:rPr lang="en-US" sz="4000" dirty="0" err="1">
                <a:ea typeface="Gill Sans" charset="0"/>
                <a:cs typeface="Gill Sans" charset="0"/>
              </a:rPr>
              <a:t>x,y</a:t>
            </a:r>
            <a:r>
              <a:rPr lang="en-US" sz="4000" dirty="0">
                <a:ea typeface="Gill Sans" charset="0"/>
                <a:cs typeface="Gill Sans" charset="0"/>
              </a:rPr>
              <a:t>) :- </a:t>
            </a:r>
            <a:r>
              <a:rPr lang="en-US" sz="4000" dirty="0" err="1">
                <a:ea typeface="Gill Sans" charset="0"/>
                <a:cs typeface="Gill Sans" charset="0"/>
              </a:rPr>
              <a:t>friend</a:t>
            </a:r>
            <a:r>
              <a:rPr lang="en-US" sz="4000" dirty="0" err="1" smtClean="0">
                <a:ea typeface="Gill Sans" charset="0"/>
                <a:cs typeface="Gill Sans" charset="0"/>
              </a:rPr>
              <a:t>@amk</a:t>
            </a:r>
            <a:r>
              <a:rPr lang="en-US" sz="4000" dirty="0" smtClean="0">
                <a:ea typeface="Gill Sans" charset="0"/>
                <a:cs typeface="Gill Sans" charset="0"/>
              </a:rPr>
              <a:t>(</a:t>
            </a:r>
            <a:r>
              <a:rPr lang="en-US" sz="4000" dirty="0" err="1" smtClean="0">
                <a:ea typeface="Gill Sans" charset="0"/>
                <a:cs typeface="Gill Sans" charset="0"/>
              </a:rPr>
              <a:t>x,y</a:t>
            </a:r>
            <a:r>
              <a:rPr lang="en-US" sz="4000" dirty="0" smtClean="0">
                <a:ea typeface="Gill Sans" charset="0"/>
                <a:cs typeface="Gill Sans" charset="0"/>
              </a:rPr>
              <a:t>)</a:t>
            </a:r>
            <a:endParaRPr lang="en-US" sz="4000" dirty="0">
              <a:ea typeface="Gill Sans" charset="0"/>
              <a:cs typeface="Gill Sans" charset="0"/>
            </a:endParaRPr>
          </a:p>
          <a:p>
            <a:pPr marL="266700" lvl="1" indent="0">
              <a:buNone/>
            </a:pPr>
            <a:r>
              <a:rPr lang="en-US" sz="4000" dirty="0" err="1" smtClean="0">
                <a:ea typeface="Gill Sans" charset="0"/>
                <a:cs typeface="Gill Sans" charset="0"/>
              </a:rPr>
              <a:t>fof</a:t>
            </a:r>
            <a:r>
              <a:rPr lang="en-US" sz="4000" dirty="0" err="1">
                <a:ea typeface="Gill Sans" charset="0"/>
                <a:cs typeface="Gill Sans" charset="0"/>
              </a:rPr>
              <a:t>@amk</a:t>
            </a:r>
            <a:r>
              <a:rPr lang="en-US" sz="4000" dirty="0">
                <a:ea typeface="Gill Sans" charset="0"/>
                <a:cs typeface="Gill Sans" charset="0"/>
              </a:rPr>
              <a:t>(</a:t>
            </a:r>
            <a:r>
              <a:rPr lang="en-US" sz="4000" dirty="0" err="1">
                <a:ea typeface="Gill Sans" charset="0"/>
                <a:cs typeface="Gill Sans" charset="0"/>
              </a:rPr>
              <a:t>x,y</a:t>
            </a:r>
            <a:r>
              <a:rPr lang="en-US" sz="4000" dirty="0">
                <a:ea typeface="Gill Sans" charset="0"/>
                <a:cs typeface="Gill Sans" charset="0"/>
              </a:rPr>
              <a:t>) :- </a:t>
            </a:r>
            <a:r>
              <a:rPr lang="en-US" sz="4000" dirty="0" err="1">
                <a:ea typeface="Gill Sans" charset="0"/>
                <a:cs typeface="Gill Sans" charset="0"/>
              </a:rPr>
              <a:t>friend@serge</a:t>
            </a:r>
            <a:r>
              <a:rPr lang="en-US" sz="4000" dirty="0">
                <a:ea typeface="Gill Sans" charset="0"/>
                <a:cs typeface="Gill Sans" charset="0"/>
              </a:rPr>
              <a:t>(</a:t>
            </a:r>
            <a:r>
              <a:rPr lang="en-US" sz="4000" dirty="0" err="1">
                <a:ea typeface="Gill Sans" charset="0"/>
                <a:cs typeface="Gill Sans" charset="0"/>
              </a:rPr>
              <a:t>x,z</a:t>
            </a:r>
            <a:r>
              <a:rPr lang="en-US" sz="4000" dirty="0">
                <a:ea typeface="Gill Sans" charset="0"/>
                <a:cs typeface="Gill Sans" charset="0"/>
              </a:rPr>
              <a:t>), </a:t>
            </a:r>
            <a:r>
              <a:rPr lang="en-US" sz="4000" dirty="0" err="1">
                <a:ea typeface="Gill Sans" charset="0"/>
                <a:cs typeface="Gill Sans" charset="0"/>
              </a:rPr>
              <a:t>fof@amk</a:t>
            </a:r>
            <a:r>
              <a:rPr lang="en-US" sz="4000" dirty="0">
                <a:ea typeface="Gill Sans" charset="0"/>
                <a:cs typeface="Gill Sans" charset="0"/>
              </a:rPr>
              <a:t>(</a:t>
            </a:r>
            <a:r>
              <a:rPr lang="en-US" sz="4000" dirty="0" err="1">
                <a:ea typeface="Gill Sans" charset="0"/>
                <a:cs typeface="Gill Sans" charset="0"/>
              </a:rPr>
              <a:t>z,y</a:t>
            </a:r>
            <a:r>
              <a:rPr lang="en-US" sz="4000" dirty="0" smtClean="0">
                <a:ea typeface="Gill Sans" charset="0"/>
                <a:cs typeface="Gill Sans" charset="0"/>
              </a:rPr>
              <a:t>)</a:t>
            </a:r>
          </a:p>
        </p:txBody>
      </p:sp>
      <p:sp>
        <p:nvSpPr>
          <p:cNvPr id="4" name="Espace réservé du numéro de diapositive 3"/>
          <p:cNvSpPr>
            <a:spLocks noGrp="1"/>
          </p:cNvSpPr>
          <p:nvPr>
            <p:ph type="sldNum" sz="quarter" idx="10"/>
          </p:nvPr>
        </p:nvSpPr>
        <p:spPr/>
        <p:txBody>
          <a:bodyPr/>
          <a:lstStyle/>
          <a:p>
            <a:fld id="{1457A6C9-92C3-E741-8CDE-69286E9B4C4F}" type="slidenum">
              <a:rPr lang="en-US" smtClean="0"/>
              <a:pPr/>
              <a:t>9</a:t>
            </a:fld>
            <a:endParaRPr lang="en-US"/>
          </a:p>
        </p:txBody>
      </p:sp>
    </p:spTree>
    <p:extLst>
      <p:ext uri="{BB962C8B-B14F-4D97-AF65-F5344CB8AC3E}">
        <p14:creationId xmlns:p14="http://schemas.microsoft.com/office/powerpoint/2010/main" val="3596381210"/>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10.xml.rels><?xml version="1.0" encoding="UTF-8" standalone="yes"?>
<Relationships xmlns="http://schemas.openxmlformats.org/package/2006/relationships"><Relationship Id="rId1" Type="http://schemas.openxmlformats.org/officeDocument/2006/relationships/image" Target="../media/image1.jpeg"/></Relationships>
</file>

<file path=ppt/theme/_rels/theme11.xml.rels><?xml version="1.0" encoding="UTF-8" standalone="yes"?>
<Relationships xmlns="http://schemas.openxmlformats.org/package/2006/relationships"><Relationship Id="rId1" Type="http://schemas.openxmlformats.org/officeDocument/2006/relationships/image" Target="../media/image1.jpeg"/></Relationships>
</file>

<file path=ppt/theme/_rels/theme12.xml.rels><?xml version="1.0" encoding="UTF-8" standalone="yes"?>
<Relationships xmlns="http://schemas.openxmlformats.org/package/2006/relationships"><Relationship Id="rId1" Type="http://schemas.openxmlformats.org/officeDocument/2006/relationships/image" Target="../media/image1.jpeg"/></Relationships>
</file>

<file path=ppt/theme/_rels/theme13.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_rels/theme6.xml.rels><?xml version="1.0" encoding="UTF-8" standalone="yes"?>
<Relationships xmlns="http://schemas.openxmlformats.org/package/2006/relationships"><Relationship Id="rId1" Type="http://schemas.openxmlformats.org/officeDocument/2006/relationships/image" Target="../media/image1.jpeg"/></Relationships>
</file>

<file path=ppt/theme/_rels/theme7.xml.rels><?xml version="1.0" encoding="UTF-8" standalone="yes"?>
<Relationships xmlns="http://schemas.openxmlformats.org/package/2006/relationships"><Relationship Id="rId1" Type="http://schemas.openxmlformats.org/officeDocument/2006/relationships/image" Target="../media/image1.jpeg"/></Relationships>
</file>

<file path=ppt/theme/_rels/theme8.xml.rels><?xml version="1.0" encoding="UTF-8" standalone="yes"?>
<Relationships xmlns="http://schemas.openxmlformats.org/package/2006/relationships"><Relationship Id="rId1" Type="http://schemas.openxmlformats.org/officeDocument/2006/relationships/image" Target="../media/image1.jpeg"/></Relationships>
</file>

<file path=ppt/theme/_rels/theme9.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itle &amp; Subtitle">
  <a:themeElements>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Subtitle">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Subtitl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Title &amp; Bullets - Left">
  <a:themeElements>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Lef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Lef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Title &amp; Bullets - Right">
  <a:themeElements>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 Right">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 Righ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2.xml><?xml version="1.0" encoding="utf-8"?>
<a:theme xmlns:a="http://schemas.openxmlformats.org/drawingml/2006/main" name="Title, Bullets &amp; Photo">
  <a:themeElements>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Bullets &amp; Photo">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Bullets &amp; Phot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3.xml><?xml version="1.0" encoding="utf-8"?>
<a:theme xmlns:a="http://schemas.openxmlformats.org/drawingml/2006/main" name="Title &amp; Bullets copy">
  <a:themeElements>
    <a:clrScheme name="Title &amp; Bullets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amp; Bullets copy">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copy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1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1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itle &amp; Bullets">
  <a:themeElements>
    <a:clrScheme name="">
      <a:dk1>
        <a:srgbClr val="000000"/>
      </a:dk1>
      <a:lt1>
        <a:srgbClr val="FFFFFF"/>
      </a:lt1>
      <a:dk2>
        <a:srgbClr val="000000"/>
      </a:dk2>
      <a:lt2>
        <a:srgbClr val="808080"/>
      </a:lt2>
      <a:accent1>
        <a:srgbClr val="FFFFFF"/>
      </a:accent1>
      <a:accent2>
        <a:srgbClr val="333399"/>
      </a:accent2>
      <a:accent3>
        <a:srgbClr val="FFFFFF"/>
      </a:accent3>
      <a:accent4>
        <a:srgbClr val="000000"/>
      </a:accent4>
      <a:accent5>
        <a:srgbClr val="FFFFFF"/>
      </a:accent5>
      <a:accent6>
        <a:srgbClr val="2D2D8A"/>
      </a:accent6>
      <a:hlink>
        <a:srgbClr val="009999"/>
      </a:hlink>
      <a:folHlink>
        <a:srgbClr val="99CC00"/>
      </a:folHlink>
    </a:clrScheme>
    <a:fontScheme name="Title &amp; Bullets">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amp; Bullet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itle - Center">
  <a:themeElements>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Center">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 Cen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Photo - Horizontal">
  <a:themeElements>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Horizont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Photo - Horizontal Reflection">
  <a:themeElements>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Horizont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Horizont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Photo - Vertical">
  <a:themeElements>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Vertic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Photo - Vertical Reflection">
  <a:themeElements>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Photo - Vertical Reflection">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Photo - Vertical Reflec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Title - Top">
  <a:themeElements>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itle - Top">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Title - Top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Blank">
  <a:themeElements>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a:majorFont>
        <a:latin typeface="Gill Sans"/>
        <a:ea typeface="ヒラギノ角ゴ ProN W3"/>
        <a:cs typeface="ヒラギノ角ゴ ProN W3"/>
      </a:majorFont>
      <a:minorFont>
        <a:latin typeface="Gill Sans"/>
        <a:ea typeface="ヒラギノ角ゴ ProN W3"/>
        <a:cs typeface="ヒラギノ角ゴ ProN W3"/>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spDef>
    <a:lnDef>
      <a:spPr bwMode="auto">
        <a:xfrm>
          <a:off x="0" y="0"/>
          <a:ext cx="1" cy="1"/>
        </a:xfrm>
        <a:custGeom>
          <a:avLst/>
          <a:gdLst/>
          <a:ahLst/>
          <a:cxnLst/>
          <a:rect l="0" t="0" r="0" b="0"/>
          <a:pathLst/>
        </a:custGeom>
        <a:blipFill dpi="0" rotWithShape="0">
          <a:blip xmlns:r="http://schemas.openxmlformats.org/officeDocument/2006/relationships" r:embed="rId1"/>
          <a:srcRect/>
          <a:tile tx="0" ty="0" sx="100000" sy="100000" flip="none" algn="tl"/>
        </a:blipFill>
        <a:ln w="25400" cap="flat" cmpd="sng" algn="ctr">
          <a:solidFill>
            <a:srgbClr val="000000"/>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4200" b="0" i="0" u="none" strike="noStrike" cap="none" normalizeH="0" baseline="0">
            <a:ln>
              <a:noFill/>
            </a:ln>
            <a:solidFill>
              <a:srgbClr val="000000"/>
            </a:solidFill>
            <a:effectLst/>
            <a:latin typeface="Gill Sans" charset="0"/>
            <a:ea typeface="ヒラギノ角ゴ ProN W3" charset="-128"/>
            <a:cs typeface="ヒラギノ角ゴ ProN W3" charset="-128"/>
            <a:sym typeface="Gill Sans" charset="0"/>
          </a:defRPr>
        </a:defPPr>
      </a:lstStyle>
    </a:lnDef>
  </a:objectDefaults>
  <a:extraClrSchemeLst>
    <a:extraClrScheme>
      <a:clrScheme name="Blank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3073</TotalTime>
  <Pages>0</Pages>
  <Words>1138</Words>
  <Characters>0</Characters>
  <Application>Microsoft Macintosh PowerPoint</Application>
  <PresentationFormat>Personnalisé</PresentationFormat>
  <Lines>0</Lines>
  <Paragraphs>212</Paragraphs>
  <Slides>28</Slides>
  <Notes>1</Notes>
  <HiddenSlides>0</HiddenSlides>
  <MMClips>0</MMClips>
  <ScaleCrop>false</ScaleCrop>
  <HeadingPairs>
    <vt:vector size="4" baseType="variant">
      <vt:variant>
        <vt:lpstr>Thème</vt:lpstr>
      </vt:variant>
      <vt:variant>
        <vt:i4>13</vt:i4>
      </vt:variant>
      <vt:variant>
        <vt:lpstr>Titres des diapositives</vt:lpstr>
      </vt:variant>
      <vt:variant>
        <vt:i4>28</vt:i4>
      </vt:variant>
    </vt:vector>
  </HeadingPairs>
  <TitlesOfParts>
    <vt:vector size="41" baseType="lpstr">
      <vt:lpstr>Title &amp; Subtitle</vt:lpstr>
      <vt:lpstr>Title &amp; Bullets</vt:lpstr>
      <vt:lpstr>Title - Center</vt:lpstr>
      <vt:lpstr>Photo - Horizontal</vt:lpstr>
      <vt:lpstr>Photo - Horizontal Reflection</vt:lpstr>
      <vt:lpstr>Photo - Vertical</vt:lpstr>
      <vt:lpstr>Photo - Vertical Reflection</vt:lpstr>
      <vt:lpstr>Title - Top</vt:lpstr>
      <vt:lpstr>Blank</vt:lpstr>
      <vt:lpstr>Title &amp; Bullets - Left</vt:lpstr>
      <vt:lpstr>Title &amp; Bullets - Right</vt:lpstr>
      <vt:lpstr>Title, Bullets &amp; Photo</vt:lpstr>
      <vt:lpstr>Title &amp; Bullets copy</vt:lpstr>
      <vt:lpstr>Continuation of ERC Webdam</vt:lpstr>
      <vt:lpstr>Présentation PowerPoint</vt:lpstr>
      <vt:lpstr>The context : loss of control</vt:lpstr>
      <vt:lpstr>Thesis</vt:lpstr>
      <vt:lpstr>Présentation PowerPoint</vt:lpstr>
      <vt:lpstr>Datalog</vt:lpstr>
      <vt:lpstr>WebdamLog</vt:lpstr>
      <vt:lpstr>Facts</vt:lpstr>
      <vt:lpstr>Rules</vt:lpstr>
      <vt:lpstr>Rules</vt:lpstr>
      <vt:lpstr>Local rules with non-local extensional head</vt:lpstr>
      <vt:lpstr>Présentation PowerPoint</vt:lpstr>
      <vt:lpstr>WebdamLog peers</vt:lpstr>
      <vt:lpstr>Présentation PowerPoint</vt:lpstr>
      <vt:lpstr>Motivation</vt:lpstr>
      <vt:lpstr>Présentation PowerPoint</vt:lpstr>
      <vt:lpstr>Requirements</vt:lpstr>
      <vt:lpstr>Coarse grain access control</vt:lpstr>
      <vt:lpstr>Fine grain access control</vt:lpstr>
      <vt:lpstr>Overwriting the default for intensional data</vt:lpstr>
      <vt:lpstr>Overwriting the default for intensional data</vt:lpstr>
      <vt:lpstr>Issues with non local rules</vt:lpstr>
      <vt:lpstr>Default solution: sand box</vt:lpstr>
      <vt:lpstr>Présentation PowerPoint</vt:lpstr>
      <vt:lpstr>Thesis</vt:lpstr>
      <vt:lpstr>Contribution</vt:lpstr>
      <vt:lpstr>Ongoing works</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Viewing the Web as a distributed knowledge base   Serge Abiteboul INRIA Saclay, Collège de France and ENS Cachan </dc:title>
  <dc:subject/>
  <dc:creator/>
  <cp:keywords/>
  <dc:description/>
  <cp:lastModifiedBy>Serge Abiteboul</cp:lastModifiedBy>
  <cp:revision>192</cp:revision>
  <dcterms:created xsi:type="dcterms:W3CDTF">2012-04-01T02:24:01Z</dcterms:created>
  <dcterms:modified xsi:type="dcterms:W3CDTF">2015-01-09T10:16:20Z</dcterms:modified>
</cp:coreProperties>
</file>